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Lst>
  <p:notesMasterIdLst>
    <p:notesMasterId r:id="rId5"/>
  </p:notesMasterIdLst>
  <p:sldIdLst>
    <p:sldId id="256" r:id="rId4"/>
    <p:sldId id="258" r:id="rId6"/>
    <p:sldId id="259" r:id="rId7"/>
    <p:sldId id="269" r:id="rId8"/>
    <p:sldId id="323" r:id="rId9"/>
    <p:sldId id="273" r:id="rId10"/>
    <p:sldId id="260" r:id="rId11"/>
    <p:sldId id="297" r:id="rId12"/>
    <p:sldId id="312" r:id="rId13"/>
    <p:sldId id="298" r:id="rId14"/>
    <p:sldId id="299" r:id="rId15"/>
    <p:sldId id="301" r:id="rId16"/>
    <p:sldId id="300" r:id="rId17"/>
    <p:sldId id="302" r:id="rId18"/>
    <p:sldId id="303" r:id="rId19"/>
    <p:sldId id="304" r:id="rId20"/>
    <p:sldId id="305" r:id="rId21"/>
    <p:sldId id="306" r:id="rId22"/>
    <p:sldId id="307" r:id="rId23"/>
    <p:sldId id="308" r:id="rId24"/>
    <p:sldId id="309" r:id="rId25"/>
    <p:sldId id="310" r:id="rId26"/>
    <p:sldId id="282" r:id="rId27"/>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3D54"/>
    <a:srgbClr val="0B77A4"/>
    <a:srgbClr val="FFFFFF"/>
    <a:srgbClr val="A5A5A5"/>
    <a:srgbClr val="AAABAB"/>
    <a:srgbClr val="595959"/>
    <a:srgbClr val="999999"/>
    <a:srgbClr val="ACACAC"/>
    <a:srgbClr val="B6B6B6"/>
    <a:srgbClr val="C1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00" autoAdjust="0"/>
    <p:restoredTop sz="94660"/>
  </p:normalViewPr>
  <p:slideViewPr>
    <p:cSldViewPr snapToGrid="0">
      <p:cViewPr varScale="1">
        <p:scale>
          <a:sx n="88" d="100"/>
          <a:sy n="88" d="100"/>
        </p:scale>
        <p:origin x="26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1" Type="http://schemas.openxmlformats.org/officeDocument/2006/relationships/tags" Target="tags/tag11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7A195-25D9-48DF-B639-5B24D2B00AE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7584D-8746-4D72-BA3A-5A81C8B546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97584D-8746-4D72-BA3A-5A81C8B546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481F6061-2F4B-488E-8D92-3753CAD4AFB5}" type="slidenum">
              <a:rPr lang="zh-CN" altLang="en-US" smtClean="0">
                <a:latin typeface="Calibri" panose="020F0502020204030204" charset="0"/>
                <a:ea typeface="宋体" panose="02010600030101010101" pitchFamily="2" charset="-122"/>
              </a:rPr>
            </a:fld>
            <a:endParaRPr lang="zh-CN" altLang="en-US">
              <a:latin typeface="Calibri" panose="020F050202020403020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481F6061-2F4B-488E-8D92-3753CAD4AFB5}" type="slidenum">
              <a:rPr lang="zh-CN" altLang="en-US" smtClean="0">
                <a:latin typeface="Calibri" panose="020F0502020204030204" charset="0"/>
                <a:ea typeface="宋体" panose="02010600030101010101" pitchFamily="2" charset="-122"/>
              </a:rPr>
            </a:fld>
            <a:endParaRPr lang="zh-CN" altLang="en-US">
              <a:latin typeface="Calibri" panose="020F050202020403020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481F6061-2F4B-488E-8D92-3753CAD4AFB5}" type="slidenum">
              <a:rPr lang="zh-CN" altLang="en-US" smtClean="0">
                <a:latin typeface="Calibri" panose="020F0502020204030204" charset="0"/>
                <a:ea typeface="宋体" panose="02010600030101010101" pitchFamily="2" charset="-122"/>
              </a:rPr>
            </a:fld>
            <a:endParaRPr lang="zh-CN" altLang="en-US">
              <a:latin typeface="Calibri" panose="020F050202020403020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5D69B0-CD66-4452-A55C-DD31311CA1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97584D-8746-4D72-BA3A-5A81C8B546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481F6061-2F4B-488E-8D92-3753CAD4AFB5}" type="slidenum">
              <a:rPr lang="zh-CN" altLang="en-US" smtClean="0">
                <a:latin typeface="Calibri" panose="020F0502020204030204" charset="0"/>
                <a:ea typeface="宋体" panose="02010600030101010101" pitchFamily="2" charset="-122"/>
              </a:rPr>
            </a:fld>
            <a:endParaRPr lang="zh-CN" altLang="en-US">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97584D-8746-4D72-BA3A-5A81C8B546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DD7357-4FAE-4949-9E96-59E63CE7B1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97584D-8746-4D72-BA3A-5A81C8B546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481F6061-2F4B-488E-8D92-3753CAD4AFB5}" type="slidenum">
              <a:rPr lang="zh-CN" altLang="en-US" smtClean="0">
                <a:latin typeface="Calibri" panose="020F0502020204030204" charset="0"/>
                <a:ea typeface="宋体" panose="02010600030101010101" pitchFamily="2" charset="-122"/>
              </a:rPr>
            </a:fld>
            <a:endParaRPr lang="zh-CN" altLang="en-US">
              <a:latin typeface="Calibri" panose="020F050202020403020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https://www.ypppt.com/https://www.ypppt.com/</a:t>
            </a:r>
            <a:endParaRPr lang="zh-CN" altLang="en-US" dirty="0"/>
          </a:p>
        </p:txBody>
      </p:sp>
      <p:sp>
        <p:nvSpPr>
          <p:cNvPr id="4" name="灯片编号占位符 3"/>
          <p:cNvSpPr>
            <a:spLocks noGrp="1"/>
          </p:cNvSpPr>
          <p:nvPr>
            <p:ph type="sldNum" sz="quarter" idx="10"/>
          </p:nvPr>
        </p:nvSpPr>
        <p:spPr/>
        <p:txBody>
          <a:bodyPr/>
          <a:lstStyle/>
          <a:p>
            <a:fld id="{DECFEF6E-AA88-4EFA-B2EE-922C92261B1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https://www.ypppt.com/https://www.ypppt.com/</a:t>
            </a:r>
            <a:endParaRPr lang="zh-CN" altLang="en-US" dirty="0"/>
          </a:p>
        </p:txBody>
      </p:sp>
      <p:sp>
        <p:nvSpPr>
          <p:cNvPr id="4" name="灯片编号占位符 3"/>
          <p:cNvSpPr>
            <a:spLocks noGrp="1"/>
          </p:cNvSpPr>
          <p:nvPr>
            <p:ph type="sldNum" sz="quarter" idx="10"/>
          </p:nvPr>
        </p:nvSpPr>
        <p:spPr/>
        <p:txBody>
          <a:bodyPr/>
          <a:lstStyle/>
          <a:p>
            <a:fld id="{DECFEF6E-AA88-4EFA-B2EE-922C92261B1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side placeholder left fu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771861" cy="6858000"/>
          </a:xfrm>
        </p:spPr>
        <p:txBody>
          <a:body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 Work #1">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rot="434797">
            <a:off x="1198267" y="2019299"/>
            <a:ext cx="1828800" cy="1828800"/>
          </a:xfrm>
          <a:prstGeom prst="rect">
            <a:avLst/>
          </a:prstGeom>
          <a:solidFill>
            <a:schemeClr val="bg1">
              <a:lumMod val="65000"/>
            </a:schemeClr>
          </a:solidFill>
        </p:spPr>
        <p:txBody>
          <a:bodyPr/>
          <a:lstStyle>
            <a:lvl1pPr marL="0" indent="0">
              <a:buNone/>
              <a:defRPr sz="1000" b="1">
                <a:solidFill>
                  <a:schemeClr val="bg1"/>
                </a:solidFill>
              </a:defRPr>
            </a:lvl1pPr>
          </a:lstStyle>
          <a:p>
            <a:r>
              <a:rPr lang="en-US"/>
              <a:t>Team</a:t>
            </a:r>
            <a:endParaRPr lang="en-US"/>
          </a:p>
        </p:txBody>
      </p:sp>
      <p:sp>
        <p:nvSpPr>
          <p:cNvPr id="8" name="Picture Placeholder 6"/>
          <p:cNvSpPr>
            <a:spLocks noGrp="1"/>
          </p:cNvSpPr>
          <p:nvPr>
            <p:ph type="pic" sz="quarter" idx="11" hasCustomPrompt="1"/>
          </p:nvPr>
        </p:nvSpPr>
        <p:spPr>
          <a:xfrm rot="434797">
            <a:off x="6414869" y="2030510"/>
            <a:ext cx="1828800" cy="1828800"/>
          </a:xfrm>
          <a:prstGeom prst="rect">
            <a:avLst/>
          </a:prstGeom>
          <a:solidFill>
            <a:schemeClr val="bg1">
              <a:lumMod val="65000"/>
            </a:schemeClr>
          </a:solidFill>
        </p:spPr>
        <p:txBody>
          <a:bodyPr/>
          <a:lstStyle>
            <a:lvl1pPr marL="0" indent="0">
              <a:buNone/>
              <a:defRPr sz="1000" b="1">
                <a:solidFill>
                  <a:schemeClr val="bg1"/>
                </a:solidFill>
              </a:defRPr>
            </a:lvl1pPr>
          </a:lstStyle>
          <a:p>
            <a:r>
              <a:rPr lang="en-US"/>
              <a:t>Team</a:t>
            </a:r>
            <a:endParaRPr lang="en-US"/>
          </a:p>
        </p:txBody>
      </p:sp>
      <p:sp>
        <p:nvSpPr>
          <p:cNvPr id="9" name="Picture Placeholder 6"/>
          <p:cNvSpPr>
            <a:spLocks noGrp="1"/>
          </p:cNvSpPr>
          <p:nvPr>
            <p:ph type="pic" sz="quarter" idx="12" hasCustomPrompt="1"/>
          </p:nvPr>
        </p:nvSpPr>
        <p:spPr>
          <a:xfrm rot="434797">
            <a:off x="1195986" y="4329978"/>
            <a:ext cx="1828800" cy="1828800"/>
          </a:xfrm>
          <a:prstGeom prst="rect">
            <a:avLst/>
          </a:prstGeom>
          <a:solidFill>
            <a:schemeClr val="bg1">
              <a:lumMod val="65000"/>
            </a:schemeClr>
          </a:solidFill>
        </p:spPr>
        <p:txBody>
          <a:bodyPr/>
          <a:lstStyle>
            <a:lvl1pPr marL="0" indent="0">
              <a:buNone/>
              <a:defRPr sz="1000" b="1">
                <a:solidFill>
                  <a:schemeClr val="bg1"/>
                </a:solidFill>
              </a:defRPr>
            </a:lvl1pPr>
          </a:lstStyle>
          <a:p>
            <a:r>
              <a:rPr lang="en-US"/>
              <a:t>Team</a:t>
            </a:r>
            <a:endParaRPr lang="en-US"/>
          </a:p>
        </p:txBody>
      </p:sp>
      <p:sp>
        <p:nvSpPr>
          <p:cNvPr id="10" name="Picture Placeholder 6"/>
          <p:cNvSpPr>
            <a:spLocks noGrp="1"/>
          </p:cNvSpPr>
          <p:nvPr>
            <p:ph type="pic" sz="quarter" idx="13" hasCustomPrompt="1"/>
          </p:nvPr>
        </p:nvSpPr>
        <p:spPr>
          <a:xfrm rot="434797">
            <a:off x="6421733" y="4345750"/>
            <a:ext cx="1828800" cy="1828800"/>
          </a:xfrm>
          <a:prstGeom prst="rect">
            <a:avLst/>
          </a:prstGeom>
          <a:solidFill>
            <a:schemeClr val="bg1">
              <a:lumMod val="65000"/>
            </a:schemeClr>
          </a:solidFill>
        </p:spPr>
        <p:txBody>
          <a:bodyPr/>
          <a:lstStyle>
            <a:lvl1pPr marL="0" indent="0">
              <a:buNone/>
              <a:defRPr sz="1000" b="1">
                <a:solidFill>
                  <a:schemeClr val="bg1"/>
                </a:solidFill>
              </a:defRPr>
            </a:lvl1pPr>
          </a:lstStyle>
          <a:p>
            <a:r>
              <a:rPr lang="en-US"/>
              <a:t>Team</a:t>
            </a: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000" y="1"/>
            <a:ext cx="6096000" cy="6857999"/>
          </a:xfrm>
          <a:prstGeom prst="rect">
            <a:avLst/>
          </a:prstGeom>
          <a:ln w="9525">
            <a:noFill/>
          </a:ln>
        </p:spPr>
        <p:txBody>
          <a:bodyPr/>
          <a:lstStyle>
            <a:lvl1pPr>
              <a:defRPr sz="1600">
                <a:solidFill>
                  <a:schemeClr val="accent4"/>
                </a:solidFill>
                <a:latin typeface="Lato" panose="020F0502020204030203" pitchFamily="34" charset="0"/>
              </a:defRPr>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side placeholder left fu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771861" cy="6858000"/>
          </a:xfrm>
        </p:spPr>
        <p:txBody>
          <a:body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am Work #1">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rot="434797">
            <a:off x="1198267" y="2019299"/>
            <a:ext cx="1828800" cy="1828800"/>
          </a:xfrm>
          <a:prstGeom prst="rect">
            <a:avLst/>
          </a:prstGeom>
          <a:solidFill>
            <a:schemeClr val="bg1">
              <a:lumMod val="65000"/>
            </a:schemeClr>
          </a:solidFill>
        </p:spPr>
        <p:txBody>
          <a:bodyPr/>
          <a:lstStyle>
            <a:lvl1pPr marL="0" indent="0">
              <a:buNone/>
              <a:defRPr sz="1000" b="1">
                <a:solidFill>
                  <a:schemeClr val="bg1"/>
                </a:solidFill>
              </a:defRPr>
            </a:lvl1pPr>
          </a:lstStyle>
          <a:p>
            <a:r>
              <a:rPr lang="en-US"/>
              <a:t>Team</a:t>
            </a:r>
            <a:endParaRPr lang="en-US"/>
          </a:p>
        </p:txBody>
      </p:sp>
      <p:sp>
        <p:nvSpPr>
          <p:cNvPr id="8" name="Picture Placeholder 6"/>
          <p:cNvSpPr>
            <a:spLocks noGrp="1"/>
          </p:cNvSpPr>
          <p:nvPr>
            <p:ph type="pic" sz="quarter" idx="11" hasCustomPrompt="1"/>
          </p:nvPr>
        </p:nvSpPr>
        <p:spPr>
          <a:xfrm rot="434797">
            <a:off x="6414869" y="2030510"/>
            <a:ext cx="1828800" cy="1828800"/>
          </a:xfrm>
          <a:prstGeom prst="rect">
            <a:avLst/>
          </a:prstGeom>
          <a:solidFill>
            <a:schemeClr val="bg1">
              <a:lumMod val="65000"/>
            </a:schemeClr>
          </a:solidFill>
        </p:spPr>
        <p:txBody>
          <a:bodyPr/>
          <a:lstStyle>
            <a:lvl1pPr marL="0" indent="0">
              <a:buNone/>
              <a:defRPr sz="1000" b="1">
                <a:solidFill>
                  <a:schemeClr val="bg1"/>
                </a:solidFill>
              </a:defRPr>
            </a:lvl1pPr>
          </a:lstStyle>
          <a:p>
            <a:r>
              <a:rPr lang="en-US"/>
              <a:t>Team</a:t>
            </a:r>
            <a:endParaRPr lang="en-US"/>
          </a:p>
        </p:txBody>
      </p:sp>
      <p:sp>
        <p:nvSpPr>
          <p:cNvPr id="9" name="Picture Placeholder 6"/>
          <p:cNvSpPr>
            <a:spLocks noGrp="1"/>
          </p:cNvSpPr>
          <p:nvPr>
            <p:ph type="pic" sz="quarter" idx="12" hasCustomPrompt="1"/>
          </p:nvPr>
        </p:nvSpPr>
        <p:spPr>
          <a:xfrm rot="434797">
            <a:off x="1195986" y="4329978"/>
            <a:ext cx="1828800" cy="1828800"/>
          </a:xfrm>
          <a:prstGeom prst="rect">
            <a:avLst/>
          </a:prstGeom>
          <a:solidFill>
            <a:schemeClr val="bg1">
              <a:lumMod val="65000"/>
            </a:schemeClr>
          </a:solidFill>
        </p:spPr>
        <p:txBody>
          <a:bodyPr/>
          <a:lstStyle>
            <a:lvl1pPr marL="0" indent="0">
              <a:buNone/>
              <a:defRPr sz="1000" b="1">
                <a:solidFill>
                  <a:schemeClr val="bg1"/>
                </a:solidFill>
              </a:defRPr>
            </a:lvl1pPr>
          </a:lstStyle>
          <a:p>
            <a:r>
              <a:rPr lang="en-US"/>
              <a:t>Team</a:t>
            </a:r>
            <a:endParaRPr lang="en-US"/>
          </a:p>
        </p:txBody>
      </p:sp>
      <p:sp>
        <p:nvSpPr>
          <p:cNvPr id="10" name="Picture Placeholder 6"/>
          <p:cNvSpPr>
            <a:spLocks noGrp="1"/>
          </p:cNvSpPr>
          <p:nvPr>
            <p:ph type="pic" sz="quarter" idx="13" hasCustomPrompt="1"/>
          </p:nvPr>
        </p:nvSpPr>
        <p:spPr>
          <a:xfrm rot="434797">
            <a:off x="6421733" y="4345750"/>
            <a:ext cx="1828800" cy="1828800"/>
          </a:xfrm>
          <a:prstGeom prst="rect">
            <a:avLst/>
          </a:prstGeom>
          <a:solidFill>
            <a:schemeClr val="bg1">
              <a:lumMod val="65000"/>
            </a:schemeClr>
          </a:solidFill>
        </p:spPr>
        <p:txBody>
          <a:bodyPr/>
          <a:lstStyle>
            <a:lvl1pPr marL="0" indent="0">
              <a:buNone/>
              <a:defRPr sz="1000" b="1">
                <a:solidFill>
                  <a:schemeClr val="bg1"/>
                </a:solidFill>
              </a:defRPr>
            </a:lvl1pPr>
          </a:lstStyle>
          <a:p>
            <a:r>
              <a:rPr lang="en-US"/>
              <a:t>Team</a:t>
            </a: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000" y="1"/>
            <a:ext cx="6096000" cy="6857999"/>
          </a:xfrm>
          <a:prstGeom prst="rect">
            <a:avLst/>
          </a:prstGeom>
          <a:ln w="9525">
            <a:noFill/>
          </a:ln>
        </p:spPr>
        <p:txBody>
          <a:bodyPr/>
          <a:lstStyle>
            <a:lvl1pPr>
              <a:defRPr sz="1600">
                <a:solidFill>
                  <a:schemeClr val="accent4"/>
                </a:solidFill>
                <a:latin typeface="Lato" panose="020F0502020204030203" pitchFamily="34" charset="0"/>
              </a:defRPr>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68D6209-B3DA-41BE-87E3-CC78C506209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341BB1-40C4-4700-B8C2-D06FA29C9A5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7" Type="http://schemas.openxmlformats.org/officeDocument/2006/relationships/theme" Target="../theme/theme2.xml"/><Relationship Id="rId16" Type="http://schemas.openxmlformats.org/officeDocument/2006/relationships/slideLayout" Target="../slideLayouts/slideLayout32.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D6209-B3DA-41BE-87E3-CC78C506209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41BB1-40C4-4700-B8C2-D06FA29C9A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D6209-B3DA-41BE-87E3-CC78C506209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41BB1-40C4-4700-B8C2-D06FA29C9A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hemeOverride" Target="../theme/themeOverride1.xml"/><Relationship Id="rId4" Type="http://schemas.openxmlformats.org/officeDocument/2006/relationships/image" Target="../media/image2.jpeg"/><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tags" Target="../tags/tag88.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87.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8.png"/><Relationship Id="rId3" Type="http://schemas.openxmlformats.org/officeDocument/2006/relationships/tags" Target="../tags/tag90.xml"/><Relationship Id="rId2" Type="http://schemas.openxmlformats.org/officeDocument/2006/relationships/image" Target="../media/image17.png"/><Relationship Id="rId1" Type="http://schemas.openxmlformats.org/officeDocument/2006/relationships/tags" Target="../tags/tag89.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tags" Target="../tags/tag92.xml"/><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tags" Target="../tags/tag91.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image" Target="../media/image22.png"/><Relationship Id="rId2" Type="http://schemas.openxmlformats.org/officeDocument/2006/relationships/tags" Target="../tags/tag93.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tags" Target="../tags/tag99.xml"/><Relationship Id="rId7" Type="http://schemas.openxmlformats.org/officeDocument/2006/relationships/image" Target="../media/image1.png"/><Relationship Id="rId6" Type="http://schemas.openxmlformats.org/officeDocument/2006/relationships/hyperlink" Target="https://www.maysunsolar.eu/download-quality-assurance" TargetMode="Externa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0" Type="http://schemas.openxmlformats.org/officeDocument/2006/relationships/notesSlide" Target="../notesSlides/notesSlide10.xml"/><Relationship Id="rId1" Type="http://schemas.openxmlformats.org/officeDocument/2006/relationships/tags" Target="../tags/tag94.xml"/></Relationships>
</file>

<file path=ppt/slides/_rels/slide15.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5" Type="http://schemas.openxmlformats.org/officeDocument/2006/relationships/slideLayout" Target="../slideLayouts/slideLayout17.xml"/><Relationship Id="rId14" Type="http://schemas.openxmlformats.org/officeDocument/2006/relationships/hyperlink" Target="https://www.maysunsolar.eu/download-certificate" TargetMode="External"/><Relationship Id="rId13" Type="http://schemas.openxmlformats.org/officeDocument/2006/relationships/image" Target="../media/image34.jpeg"/><Relationship Id="rId12" Type="http://schemas.openxmlformats.org/officeDocument/2006/relationships/image" Target="../media/image33.jpeg"/><Relationship Id="rId11" Type="http://schemas.openxmlformats.org/officeDocument/2006/relationships/image" Target="../media/image32.jpeg"/><Relationship Id="rId10" Type="http://schemas.openxmlformats.org/officeDocument/2006/relationships/image" Target="../media/image31.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1.png"/><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7" Type="http://schemas.openxmlformats.org/officeDocument/2006/relationships/notesSlide" Target="../notesSlides/notesSlide11.xml"/><Relationship Id="rId16" Type="http://schemas.openxmlformats.org/officeDocument/2006/relationships/slideLayout" Target="../slideLayouts/slideLayout23.xml"/><Relationship Id="rId15" Type="http://schemas.openxmlformats.org/officeDocument/2006/relationships/tags" Target="../tags/tag105.xml"/><Relationship Id="rId14" Type="http://schemas.openxmlformats.org/officeDocument/2006/relationships/hyperlink" Target="https://www.linkedin.com/company/maysun-solar-china/" TargetMode="External"/><Relationship Id="rId13" Type="http://schemas.openxmlformats.org/officeDocument/2006/relationships/hyperlink" Target="https://www.instagram.com/maysunsolarglobal/" TargetMode="External"/><Relationship Id="rId12" Type="http://schemas.openxmlformats.org/officeDocument/2006/relationships/hyperlink" Target="https://www.facebook.com/Maysunsolarglobal" TargetMode="External"/><Relationship Id="rId11" Type="http://schemas.openxmlformats.org/officeDocument/2006/relationships/image" Target="../media/image38.png"/><Relationship Id="rId10" Type="http://schemas.openxmlformats.org/officeDocument/2006/relationships/hyperlink" Target="https://www.youtube.com/channel/UCoYe3GbWYOwt-7KPWf5Q9ng" TargetMode="External"/><Relationship Id="rId1" Type="http://schemas.openxmlformats.org/officeDocument/2006/relationships/tags" Target="../tags/tag100.xml"/></Relationships>
</file>

<file path=ppt/slides/_rels/slide17.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hyperlink" Target="http://www.solarpanelsfi.com" TargetMode="External"/><Relationship Id="rId7" Type="http://schemas.openxmlformats.org/officeDocument/2006/relationships/image" Target="../media/image42.png"/><Relationship Id="rId64" Type="http://schemas.openxmlformats.org/officeDocument/2006/relationships/notesSlide" Target="../notesSlides/notesSlide12.xml"/><Relationship Id="rId63" Type="http://schemas.openxmlformats.org/officeDocument/2006/relationships/slideLayout" Target="../slideLayouts/slideLayout17.xml"/><Relationship Id="rId62" Type="http://schemas.openxmlformats.org/officeDocument/2006/relationships/image" Target="../media/image1.png"/><Relationship Id="rId61" Type="http://schemas.openxmlformats.org/officeDocument/2006/relationships/image" Target="../media/image69.png"/><Relationship Id="rId60" Type="http://schemas.openxmlformats.org/officeDocument/2006/relationships/hyperlink" Target="http://www.solarpanelsvn.com" TargetMode="External"/><Relationship Id="rId6" Type="http://schemas.openxmlformats.org/officeDocument/2006/relationships/hyperlink" Target="http://www.solarpanelscz.com" TargetMode="External"/><Relationship Id="rId59" Type="http://schemas.openxmlformats.org/officeDocument/2006/relationships/image" Target="../media/image68.png"/><Relationship Id="rId58" Type="http://schemas.openxmlformats.org/officeDocument/2006/relationships/hyperlink" Target="http://www.solarpanelsua.com" TargetMode="External"/><Relationship Id="rId57" Type="http://schemas.openxmlformats.org/officeDocument/2006/relationships/image" Target="../media/image67.png"/><Relationship Id="rId56" Type="http://schemas.openxmlformats.org/officeDocument/2006/relationships/hyperlink" Target="http://www.maysunsolar.eu" TargetMode="External"/><Relationship Id="rId55" Type="http://schemas.openxmlformats.org/officeDocument/2006/relationships/image" Target="../media/image66.png"/><Relationship Id="rId54" Type="http://schemas.openxmlformats.org/officeDocument/2006/relationships/hyperlink" Target="http://www.ms-solarpanel.com" TargetMode="External"/><Relationship Id="rId53" Type="http://schemas.openxmlformats.org/officeDocument/2006/relationships/image" Target="../media/image65.png"/><Relationship Id="rId52" Type="http://schemas.openxmlformats.org/officeDocument/2006/relationships/hyperlink" Target="http://www.solarpanelsth.com" TargetMode="External"/><Relationship Id="rId51" Type="http://schemas.openxmlformats.org/officeDocument/2006/relationships/image" Target="../media/image64.png"/><Relationship Id="rId50" Type="http://schemas.openxmlformats.org/officeDocument/2006/relationships/hyperlink" Target="http://www.photovoltaic-panels.com" TargetMode="External"/><Relationship Id="rId5" Type="http://schemas.openxmlformats.org/officeDocument/2006/relationships/image" Target="../media/image41.png"/><Relationship Id="rId49" Type="http://schemas.openxmlformats.org/officeDocument/2006/relationships/image" Target="../media/image63.png"/><Relationship Id="rId48" Type="http://schemas.openxmlformats.org/officeDocument/2006/relationships/hyperlink" Target="http://www.maysunsolar.es" TargetMode="External"/><Relationship Id="rId47" Type="http://schemas.openxmlformats.org/officeDocument/2006/relationships/image" Target="../media/image62.png"/><Relationship Id="rId46" Type="http://schemas.openxmlformats.org/officeDocument/2006/relationships/hyperlink" Target="http://www.solarmodules-ms.com" TargetMode="External"/><Relationship Id="rId45" Type="http://schemas.openxmlformats.org/officeDocument/2006/relationships/image" Target="../media/image61.png"/><Relationship Id="rId44" Type="http://schemas.openxmlformats.org/officeDocument/2006/relationships/hyperlink" Target="http://www.solarpanel-ms.com" TargetMode="External"/><Relationship Id="rId43" Type="http://schemas.openxmlformats.org/officeDocument/2006/relationships/image" Target="../media/image60.png"/><Relationship Id="rId42" Type="http://schemas.openxmlformats.org/officeDocument/2006/relationships/hyperlink" Target="http://www.maysunsolar.de" TargetMode="External"/><Relationship Id="rId41" Type="http://schemas.openxmlformats.org/officeDocument/2006/relationships/image" Target="../media/image59.png"/><Relationship Id="rId40" Type="http://schemas.openxmlformats.org/officeDocument/2006/relationships/hyperlink" Target="http://www.mssolarmodules.com" TargetMode="External"/><Relationship Id="rId4" Type="http://schemas.openxmlformats.org/officeDocument/2006/relationships/hyperlink" Target="http://www.photovoltaic-panel.com" TargetMode="External"/><Relationship Id="rId39" Type="http://schemas.openxmlformats.org/officeDocument/2006/relationships/image" Target="../media/image58.png"/><Relationship Id="rId38" Type="http://schemas.openxmlformats.org/officeDocument/2006/relationships/hyperlink" Target="http://www.mssolarpanel.com" TargetMode="External"/><Relationship Id="rId37" Type="http://schemas.openxmlformats.org/officeDocument/2006/relationships/image" Target="../media/image57.png"/><Relationship Id="rId36" Type="http://schemas.openxmlformats.org/officeDocument/2006/relationships/hyperlink" Target="http://www.solarpanelskr.com" TargetMode="External"/><Relationship Id="rId35" Type="http://schemas.openxmlformats.org/officeDocument/2006/relationships/image" Target="../media/image56.png"/><Relationship Id="rId34" Type="http://schemas.openxmlformats.org/officeDocument/2006/relationships/hyperlink" Target="http://www.solarmodulein.com" TargetMode="External"/><Relationship Id="rId33" Type="http://schemas.openxmlformats.org/officeDocument/2006/relationships/image" Target="../media/image55.png"/><Relationship Id="rId32" Type="http://schemas.openxmlformats.org/officeDocument/2006/relationships/hyperlink" Target="http://www.solarpanelsyu.com" TargetMode="External"/><Relationship Id="rId31" Type="http://schemas.openxmlformats.org/officeDocument/2006/relationships/image" Target="../media/image54.png"/><Relationship Id="rId30" Type="http://schemas.openxmlformats.org/officeDocument/2006/relationships/hyperlink" Target="http://www.maysunsolar.ru" TargetMode="External"/><Relationship Id="rId3" Type="http://schemas.openxmlformats.org/officeDocument/2006/relationships/image" Target="../media/image40.png"/><Relationship Id="rId29" Type="http://schemas.openxmlformats.org/officeDocument/2006/relationships/image" Target="../media/image53.png"/><Relationship Id="rId28" Type="http://schemas.openxmlformats.org/officeDocument/2006/relationships/hyperlink" Target="http://www.solar-photovoltaicpanels.com" TargetMode="External"/><Relationship Id="rId27" Type="http://schemas.openxmlformats.org/officeDocument/2006/relationships/image" Target="../media/image52.png"/><Relationship Id="rId26" Type="http://schemas.openxmlformats.org/officeDocument/2006/relationships/hyperlink" Target="http://www.solarpanels-ms.com" TargetMode="External"/><Relationship Id="rId25" Type="http://schemas.openxmlformats.org/officeDocument/2006/relationships/image" Target="../media/image51.png"/><Relationship Id="rId24" Type="http://schemas.openxmlformats.org/officeDocument/2006/relationships/hyperlink" Target="http://www.solarpanelsno.com" TargetMode="External"/><Relationship Id="rId23" Type="http://schemas.openxmlformats.org/officeDocument/2006/relationships/image" Target="../media/image50.png"/><Relationship Id="rId22" Type="http://schemas.openxmlformats.org/officeDocument/2006/relationships/hyperlink" Target="http://www.mssolarpanels.com" TargetMode="External"/><Relationship Id="rId21" Type="http://schemas.openxmlformats.org/officeDocument/2006/relationships/image" Target="../media/image49.png"/><Relationship Id="rId20" Type="http://schemas.openxmlformats.org/officeDocument/2006/relationships/hyperlink" Target="http://www.solarpanelsmy.com" TargetMode="External"/><Relationship Id="rId2" Type="http://schemas.openxmlformats.org/officeDocument/2006/relationships/hyperlink" Target="http://www.solarpanelsbd.com" TargetMode="External"/><Relationship Id="rId19" Type="http://schemas.openxmlformats.org/officeDocument/2006/relationships/image" Target="../media/image48.png"/><Relationship Id="rId18" Type="http://schemas.openxmlformats.org/officeDocument/2006/relationships/hyperlink" Target="http://www.maysunsolar.asia" TargetMode="External"/><Relationship Id="rId17" Type="http://schemas.openxmlformats.org/officeDocument/2006/relationships/image" Target="../media/image47.png"/><Relationship Id="rId16" Type="http://schemas.openxmlformats.org/officeDocument/2006/relationships/hyperlink" Target="http://www.msphotovoltaic.com" TargetMode="External"/><Relationship Id="rId15" Type="http://schemas.openxmlformats.org/officeDocument/2006/relationships/image" Target="../media/image46.png"/><Relationship Id="rId14" Type="http://schemas.openxmlformats.org/officeDocument/2006/relationships/hyperlink" Target="http://www.ms-solarpanels.com" TargetMode="External"/><Relationship Id="rId13" Type="http://schemas.openxmlformats.org/officeDocument/2006/relationships/image" Target="../media/image45.png"/><Relationship Id="rId12" Type="http://schemas.openxmlformats.org/officeDocument/2006/relationships/hyperlink" Target="http://www.solarpanelin.com" TargetMode="External"/><Relationship Id="rId11" Type="http://schemas.openxmlformats.org/officeDocument/2006/relationships/image" Target="../media/image44.png"/><Relationship Id="rId10" Type="http://schemas.openxmlformats.org/officeDocument/2006/relationships/hyperlink" Target="http://www.solar-pvmodules.com" TargetMode="External"/><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3.xml"/><Relationship Id="rId6" Type="http://schemas.openxmlformats.org/officeDocument/2006/relationships/tags" Target="../tags/tag110.xml"/><Relationship Id="rId5" Type="http://schemas.openxmlformats.org/officeDocument/2006/relationships/image" Target="../media/image1.png"/><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png"/><Relationship Id="rId1" Type="http://schemas.openxmlformats.org/officeDocument/2006/relationships/image" Target="../media/image70.jpe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slide" Target="slide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slide" Target="slide7.xml"/><Relationship Id="rId3" Type="http://schemas.openxmlformats.org/officeDocument/2006/relationships/tags" Target="../tags/tag4.xml"/><Relationship Id="rId2" Type="http://schemas.openxmlformats.org/officeDocument/2006/relationships/tags" Target="../tags/tag3.xml"/><Relationship Id="rId18" Type="http://schemas.openxmlformats.org/officeDocument/2006/relationships/notesSlide" Target="../notesSlides/notesSlide2.xml"/><Relationship Id="rId17" Type="http://schemas.openxmlformats.org/officeDocument/2006/relationships/slideLayout" Target="../slideLayouts/slideLayout7.xml"/><Relationship Id="rId16" Type="http://schemas.openxmlformats.org/officeDocument/2006/relationships/themeOverride" Target="../theme/themeOverride2.xml"/><Relationship Id="rId15" Type="http://schemas.openxmlformats.org/officeDocument/2006/relationships/tags" Target="../tags/tag13.xml"/><Relationship Id="rId14" Type="http://schemas.openxmlformats.org/officeDocument/2006/relationships/image" Target="../media/image1.png"/><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png"/><Relationship Id="rId1"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png"/><Relationship Id="rId1"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png"/><Relationship Id="rId1"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tags" Target="../tags/tag18.xml"/><Relationship Id="rId5" Type="http://schemas.openxmlformats.org/officeDocument/2006/relationships/image" Target="../media/image1.png"/><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image" Target="../media/image5.png"/><Relationship Id="rId45" Type="http://schemas.openxmlformats.org/officeDocument/2006/relationships/notesSlide" Target="../notesSlides/notesSlide5.xml"/><Relationship Id="rId44" Type="http://schemas.openxmlformats.org/officeDocument/2006/relationships/slideLayout" Target="../slideLayouts/slideLayout7.xml"/><Relationship Id="rId43" Type="http://schemas.openxmlformats.org/officeDocument/2006/relationships/image" Target="../media/image1.png"/><Relationship Id="rId42" Type="http://schemas.openxmlformats.org/officeDocument/2006/relationships/image" Target="../media/image8.png"/><Relationship Id="rId41" Type="http://schemas.openxmlformats.org/officeDocument/2006/relationships/image" Target="../media/image7.png"/><Relationship Id="rId40" Type="http://schemas.openxmlformats.org/officeDocument/2006/relationships/tags" Target="../tags/tag56.xml"/><Relationship Id="rId4" Type="http://schemas.openxmlformats.org/officeDocument/2006/relationships/tags" Target="../tags/tag22.xml"/><Relationship Id="rId39" Type="http://schemas.openxmlformats.org/officeDocument/2006/relationships/image" Target="../media/image6.png"/><Relationship Id="rId38" Type="http://schemas.openxmlformats.org/officeDocument/2006/relationships/tags" Target="../tags/tag55.xml"/><Relationship Id="rId37" Type="http://schemas.openxmlformats.org/officeDocument/2006/relationships/tags" Target="../tags/tag54.xml"/><Relationship Id="rId36" Type="http://schemas.openxmlformats.org/officeDocument/2006/relationships/tags" Target="../tags/tag53.xml"/><Relationship Id="rId35" Type="http://schemas.openxmlformats.org/officeDocument/2006/relationships/tags" Target="../tags/tag52.xml"/><Relationship Id="rId34" Type="http://schemas.openxmlformats.org/officeDocument/2006/relationships/tags" Target="../tags/tag51.xml"/><Relationship Id="rId33" Type="http://schemas.openxmlformats.org/officeDocument/2006/relationships/tags" Target="../tags/tag50.xml"/><Relationship Id="rId32" Type="http://schemas.openxmlformats.org/officeDocument/2006/relationships/tags" Target="../tags/tag49.xml"/><Relationship Id="rId31" Type="http://schemas.openxmlformats.org/officeDocument/2006/relationships/tags" Target="../tags/tag48.xml"/><Relationship Id="rId30" Type="http://schemas.openxmlformats.org/officeDocument/2006/relationships/tags" Target="../tags/tag47.xml"/><Relationship Id="rId3" Type="http://schemas.openxmlformats.org/officeDocument/2006/relationships/tags" Target="../tags/tag21.xml"/><Relationship Id="rId29" Type="http://schemas.openxmlformats.org/officeDocument/2006/relationships/tags" Target="../tags/tag46.xml"/><Relationship Id="rId28" Type="http://schemas.openxmlformats.org/officeDocument/2006/relationships/tags" Target="../tags/tag45.xml"/><Relationship Id="rId27" Type="http://schemas.openxmlformats.org/officeDocument/2006/relationships/tags" Target="../tags/tag44.xml"/><Relationship Id="rId26" Type="http://schemas.openxmlformats.org/officeDocument/2006/relationships/tags" Target="../tags/tag43.xml"/><Relationship Id="rId25" Type="http://schemas.openxmlformats.org/officeDocument/2006/relationships/tags" Target="../tags/tag42.xml"/><Relationship Id="rId24" Type="http://schemas.openxmlformats.org/officeDocument/2006/relationships/tags" Target="../tags/tag41.xml"/><Relationship Id="rId23" Type="http://schemas.openxmlformats.org/officeDocument/2006/relationships/tags" Target="../tags/tag40.xml"/><Relationship Id="rId22" Type="http://schemas.openxmlformats.org/officeDocument/2006/relationships/tags" Target="../tags/tag39.xml"/><Relationship Id="rId21" Type="http://schemas.openxmlformats.org/officeDocument/2006/relationships/tags" Target="../tags/tag38.xml"/><Relationship Id="rId20" Type="http://schemas.openxmlformats.org/officeDocument/2006/relationships/tags" Target="../tags/tag37.xml"/><Relationship Id="rId2" Type="http://schemas.openxmlformats.org/officeDocument/2006/relationships/tags" Target="../tags/tag20.xml"/><Relationship Id="rId19" Type="http://schemas.openxmlformats.org/officeDocument/2006/relationships/tags" Target="../tags/tag36.xml"/><Relationship Id="rId18" Type="http://schemas.openxmlformats.org/officeDocument/2006/relationships/tags" Target="../tags/tag35.xml"/><Relationship Id="rId17" Type="http://schemas.openxmlformats.org/officeDocument/2006/relationships/tags" Target="../tags/tag34.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9.xml"/></Relationships>
</file>

<file path=ppt/slides/_rels/slide6.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9.png"/><Relationship Id="rId25" Type="http://schemas.openxmlformats.org/officeDocument/2006/relationships/notesSlide" Target="../notesSlides/notesSlide6.xml"/><Relationship Id="rId24" Type="http://schemas.openxmlformats.org/officeDocument/2006/relationships/slideLayout" Target="../slideLayouts/slideLayout14.xml"/><Relationship Id="rId23" Type="http://schemas.openxmlformats.org/officeDocument/2006/relationships/image" Target="../media/image1.png"/><Relationship Id="rId22" Type="http://schemas.openxmlformats.org/officeDocument/2006/relationships/tags" Target="../tags/tag77.xml"/><Relationship Id="rId21" Type="http://schemas.openxmlformats.org/officeDocument/2006/relationships/tags" Target="../tags/tag76.xml"/><Relationship Id="rId20" Type="http://schemas.openxmlformats.org/officeDocument/2006/relationships/tags" Target="../tags/tag75.xml"/><Relationship Id="rId2" Type="http://schemas.openxmlformats.org/officeDocument/2006/relationships/tags" Target="../tags/tag58.xml"/><Relationship Id="rId19" Type="http://schemas.openxmlformats.org/officeDocument/2006/relationships/tags" Target="../tags/tag74.xml"/><Relationship Id="rId18" Type="http://schemas.openxmlformats.org/officeDocument/2006/relationships/tags" Target="../tags/tag73.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tags" Target="../tags/tag57.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7.xml"/><Relationship Id="rId7" Type="http://schemas.openxmlformats.org/officeDocument/2006/relationships/tags" Target="../tags/tag83.xml"/><Relationship Id="rId6" Type="http://schemas.openxmlformats.org/officeDocument/2006/relationships/image" Target="../media/image1.png"/><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tags" Target="../tags/tag85.xml"/><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tags" Target="../tags/tag84.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image" Target="../media/image13.png"/><Relationship Id="rId2" Type="http://schemas.openxmlformats.org/officeDocument/2006/relationships/tags" Target="../tags/tag86.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6166485" y="2752725"/>
            <a:ext cx="5547360" cy="1352550"/>
            <a:chOff x="9711" y="4797"/>
            <a:chExt cx="8736" cy="2130"/>
          </a:xfrm>
        </p:grpSpPr>
        <p:sp>
          <p:nvSpPr>
            <p:cNvPr id="24" name="PA_文本框 3"/>
            <p:cNvSpPr txBox="1"/>
            <p:nvPr>
              <p:custDataLst>
                <p:tags r:id="rId1"/>
              </p:custDataLst>
            </p:nvPr>
          </p:nvSpPr>
          <p:spPr>
            <a:xfrm>
              <a:off x="10808" y="6397"/>
              <a:ext cx="6543" cy="531"/>
            </a:xfrm>
            <a:prstGeom prst="rect">
              <a:avLst/>
            </a:prstGeom>
            <a:noFill/>
          </p:spPr>
          <p:txBody>
            <a:bodyPr wrap="none" rtlCol="0">
              <a:spAutoFit/>
            </a:bodyPr>
            <a:lstStyle/>
            <a:p>
              <a:pPr algn="ctr"/>
              <a:r>
                <a:rPr lang="en-US" altLang="zh-CN" sz="1600" b="1" dirty="0">
                  <a:latin typeface="+mj-ea"/>
                  <a:ea typeface="+mj-ea"/>
                </a:rPr>
                <a:t>Make Sun Work For Us，Create A Better Earth</a:t>
              </a:r>
              <a:endParaRPr lang="en-US" altLang="zh-CN" sz="1600" b="1" dirty="0">
                <a:latin typeface="+mj-ea"/>
                <a:ea typeface="+mj-ea"/>
              </a:endParaRPr>
            </a:p>
          </p:txBody>
        </p:sp>
        <p:sp>
          <p:nvSpPr>
            <p:cNvPr id="25" name="PA_文本框 2"/>
            <p:cNvSpPr txBox="1"/>
            <p:nvPr>
              <p:custDataLst>
                <p:tags r:id="rId2"/>
              </p:custDataLst>
            </p:nvPr>
          </p:nvSpPr>
          <p:spPr>
            <a:xfrm>
              <a:off x="9711" y="4797"/>
              <a:ext cx="8737" cy="1598"/>
            </a:xfrm>
            <a:prstGeom prst="rect">
              <a:avLst/>
            </a:prstGeom>
            <a:noFill/>
          </p:spPr>
          <p:txBody>
            <a:bodyPr wrap="none" rtlCol="0">
              <a:spAutoFit/>
            </a:bodyPr>
            <a:lstStyle/>
            <a:p>
              <a:pPr algn="ctr"/>
              <a:r>
                <a:rPr lang="en-US" altLang="zh-CN" sz="6000" b="1" dirty="0">
                  <a:ln w="38100" cmpd="sng">
                    <a:solidFill>
                      <a:srgbClr val="063D54"/>
                    </a:solidFill>
                    <a:prstDash val="solid"/>
                  </a:ln>
                  <a:solidFill>
                    <a:srgbClr val="063D54"/>
                  </a:solidFill>
                  <a:latin typeface="+mj-ea"/>
                  <a:ea typeface="+mj-ea"/>
                </a:rPr>
                <a:t>MAYSUN SOLAR</a:t>
              </a:r>
              <a:endParaRPr lang="en-US" altLang="zh-CN" sz="6000" b="1" dirty="0">
                <a:ln w="38100" cmpd="sng">
                  <a:solidFill>
                    <a:srgbClr val="063D54"/>
                  </a:solidFill>
                  <a:prstDash val="solid"/>
                </a:ln>
                <a:solidFill>
                  <a:srgbClr val="063D54"/>
                </a:solidFill>
                <a:latin typeface="+mj-ea"/>
                <a:ea typeface="+mj-ea"/>
              </a:endParaRPr>
            </a:p>
          </p:txBody>
        </p:sp>
      </p:grpSp>
      <p:pic>
        <p:nvPicPr>
          <p:cNvPr id="2" name="图片 1" descr="ca87770c70f02961ae7782815a8e5c9"/>
          <p:cNvPicPr>
            <a:picLocks noChangeAspect="1"/>
          </p:cNvPicPr>
          <p:nvPr/>
        </p:nvPicPr>
        <p:blipFill>
          <a:blip r:embed="rId3"/>
          <a:stretch>
            <a:fillRect/>
          </a:stretch>
        </p:blipFill>
        <p:spPr>
          <a:xfrm>
            <a:off x="10009505" y="-234315"/>
            <a:ext cx="2182495" cy="2135505"/>
          </a:xfrm>
          <a:prstGeom prst="rect">
            <a:avLst/>
          </a:prstGeom>
        </p:spPr>
      </p:pic>
      <p:sp>
        <p:nvSpPr>
          <p:cNvPr id="5" name="矩形 4"/>
          <p:cNvSpPr/>
          <p:nvPr/>
        </p:nvSpPr>
        <p:spPr>
          <a:xfrm>
            <a:off x="-463550" y="-545465"/>
            <a:ext cx="6435725" cy="7403465"/>
          </a:xfrm>
          <a:prstGeom prst="rect">
            <a:avLst/>
          </a:prstGeom>
          <a:blipFill rotWithShape="1">
            <a:blip r:embed="rId4"/>
            <a:stretch>
              <a:fillRect l="-47000" t="3000" r="-36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椭圆 79"/>
          <p:cNvSpPr/>
          <p:nvPr/>
        </p:nvSpPr>
        <p:spPr>
          <a:xfrm>
            <a:off x="8530599" y="-3905716"/>
            <a:ext cx="6109232" cy="61092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81" name="椭圆 80"/>
          <p:cNvSpPr/>
          <p:nvPr/>
        </p:nvSpPr>
        <p:spPr>
          <a:xfrm>
            <a:off x="9958516" y="-2477799"/>
            <a:ext cx="3253398" cy="3253398"/>
          </a:xfrm>
          <a:prstGeom prst="ellipse">
            <a:avLst/>
          </a:prstGeom>
          <a:solidFill>
            <a:schemeClr val="bg1"/>
          </a:solidFill>
          <a:ln>
            <a:noFill/>
          </a:ln>
          <a:effectLst>
            <a:outerShdw blurRad="2794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 name="文本框 2"/>
          <p:cNvSpPr txBox="1"/>
          <p:nvPr/>
        </p:nvSpPr>
        <p:spPr>
          <a:xfrm>
            <a:off x="1169035" y="470535"/>
            <a:ext cx="10412095" cy="337185"/>
          </a:xfrm>
          <a:prstGeom prst="rect">
            <a:avLst/>
          </a:prstGeom>
          <a:noFill/>
        </p:spPr>
        <p:txBody>
          <a:bodyPr wrap="square" rtlCol="0">
            <a:spAutoFit/>
          </a:bodyPr>
          <a:lstStyle/>
          <a:p>
            <a:pPr marL="285750" indent="-285750">
              <a:buFont typeface="Wingdings" panose="05000000000000000000" charset="0"/>
              <a:buChar char="Ø"/>
            </a:pPr>
            <a:r>
              <a:rPr sz="1600" b="1" dirty="0">
                <a:solidFill>
                  <a:srgbClr val="063D54"/>
                </a:solidFill>
                <a:latin typeface="微软雅黑" panose="020B0503020204020204" pitchFamily="34" charset="-122"/>
                <a:ea typeface="微软雅黑" panose="020B0503020204020204" pitchFamily="34" charset="-122"/>
              </a:rPr>
              <a:t>Mono 210cells 400W-670W</a:t>
            </a:r>
            <a:endParaRPr sz="1600" b="1" dirty="0">
              <a:solidFill>
                <a:srgbClr val="063D54"/>
              </a:solidFill>
              <a:latin typeface="微软雅黑" panose="020B0503020204020204" pitchFamily="34" charset="-122"/>
              <a:ea typeface="微软雅黑" panose="020B0503020204020204" pitchFamily="34" charset="-122"/>
            </a:endParaRPr>
          </a:p>
        </p:txBody>
      </p:sp>
      <p:pic>
        <p:nvPicPr>
          <p:cNvPr id="49" name="图片 48" descr="\\192.168.110.170\公共空间\产品素材库\常规版\G12 MONO PERC 1-2Cut (650-675W) Silver\产品精修图\210mm132cells白框\正反.png正反"/>
          <p:cNvPicPr>
            <a:picLocks noChangeAspect="1"/>
          </p:cNvPicPr>
          <p:nvPr>
            <p:custDataLst>
              <p:tags r:id="rId1"/>
            </p:custDataLst>
          </p:nvPr>
        </p:nvPicPr>
        <p:blipFill>
          <a:blip r:embed="rId2"/>
          <a:srcRect/>
          <a:stretch>
            <a:fillRect/>
          </a:stretch>
        </p:blipFill>
        <p:spPr>
          <a:xfrm>
            <a:off x="6730365" y="318770"/>
            <a:ext cx="6644005" cy="6644005"/>
          </a:xfrm>
          <a:prstGeom prst="rect">
            <a:avLst/>
          </a:prstGeom>
          <a:effectLst>
            <a:outerShdw blurRad="127000" dist="63500" dir="2700000" sx="101000" sy="101000" algn="tl" rotWithShape="0">
              <a:srgbClr val="063D54">
                <a:alpha val="20000"/>
              </a:srgbClr>
            </a:outerShdw>
          </a:effectLst>
        </p:spPr>
      </p:pic>
      <p:grpSp>
        <p:nvGrpSpPr>
          <p:cNvPr id="101" name="组合 100"/>
          <p:cNvGrpSpPr/>
          <p:nvPr/>
        </p:nvGrpSpPr>
        <p:grpSpPr>
          <a:xfrm flipV="1">
            <a:off x="7647927" y="4113847"/>
            <a:ext cx="1918940" cy="824548"/>
            <a:chOff x="13663" y="4933"/>
            <a:chExt cx="1144" cy="491"/>
          </a:xfrm>
        </p:grpSpPr>
        <p:sp>
          <p:nvSpPr>
            <p:cNvPr id="51" name="Ellipse 15"/>
            <p:cNvSpPr/>
            <p:nvPr/>
          </p:nvSpPr>
          <p:spPr>
            <a:xfrm>
              <a:off x="14667" y="5284"/>
              <a:ext cx="140" cy="140"/>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4" name="Gruppieren 22"/>
            <p:cNvGrpSpPr/>
            <p:nvPr/>
          </p:nvGrpSpPr>
          <p:grpSpPr>
            <a:xfrm>
              <a:off x="13663" y="4933"/>
              <a:ext cx="1004" cy="424"/>
              <a:chOff x="3718536" y="2795821"/>
              <a:chExt cx="1893942" cy="799750"/>
            </a:xfrm>
            <a:solidFill>
              <a:srgbClr val="009592"/>
            </a:solidFill>
          </p:grpSpPr>
          <p:cxnSp>
            <p:nvCxnSpPr>
              <p:cNvPr id="55" name="Gerader Verbinder 19"/>
              <p:cNvCxnSpPr/>
              <p:nvPr/>
            </p:nvCxnSpPr>
            <p:spPr>
              <a:xfrm>
                <a:off x="3718536" y="2795821"/>
                <a:ext cx="638175" cy="79975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56" name="Gerader Verbinder 21"/>
              <p:cNvCxnSpPr/>
              <p:nvPr/>
            </p:nvCxnSpPr>
            <p:spPr>
              <a:xfrm>
                <a:off x="4340624" y="3590924"/>
                <a:ext cx="1271854" cy="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grpSp>
      </p:grpSp>
      <p:cxnSp>
        <p:nvCxnSpPr>
          <p:cNvPr id="59" name="直接连接符 58"/>
          <p:cNvCxnSpPr>
            <a:endCxn id="32" idx="0"/>
          </p:cNvCxnSpPr>
          <p:nvPr/>
        </p:nvCxnSpPr>
        <p:spPr>
          <a:xfrm>
            <a:off x="2870200" y="1983740"/>
            <a:ext cx="635" cy="2234565"/>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0" name="直接连接符 59"/>
          <p:cNvCxnSpPr>
            <a:endCxn id="38" idx="0"/>
          </p:cNvCxnSpPr>
          <p:nvPr/>
        </p:nvCxnSpPr>
        <p:spPr>
          <a:xfrm>
            <a:off x="5252085" y="1983740"/>
            <a:ext cx="4445" cy="223393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7" name="íSlïḍè"/>
          <p:cNvSpPr/>
          <p:nvPr/>
        </p:nvSpPr>
        <p:spPr>
          <a:xfrm>
            <a:off x="1182370" y="1827530"/>
            <a:ext cx="561975" cy="561975"/>
          </a:xfrm>
          <a:prstGeom prst="ellipse">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noAutofit/>
          </a:bodyPr>
          <a:lstStyle/>
          <a:p>
            <a:pPr algn="r" defTabSz="914400"/>
            <a:endParaRPr lang="zh-CN" altLang="en-US" sz="1400" b="1" dirty="0">
              <a:latin typeface="三极准柔宋" panose="00000500000000000000" pitchFamily="2" charset="-122"/>
              <a:ea typeface="三极准柔宋" panose="00000500000000000000" pitchFamily="2" charset="-122"/>
              <a:cs typeface="Lucida Sans" panose="020B0602030504020204" charset="0"/>
            </a:endParaRPr>
          </a:p>
        </p:txBody>
      </p:sp>
      <p:sp>
        <p:nvSpPr>
          <p:cNvPr id="52" name="îŝlïdè"/>
          <p:cNvSpPr/>
          <p:nvPr/>
        </p:nvSpPr>
        <p:spPr>
          <a:xfrm>
            <a:off x="3778885" y="1826895"/>
            <a:ext cx="561975" cy="561975"/>
          </a:xfrm>
          <a:prstGeom prst="ellipse">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t" anchorCtr="0" forceAA="0" compatLnSpc="1">
            <a:noAutofit/>
          </a:bodyPr>
          <a:lstStyle/>
          <a:p>
            <a:pPr algn="r" defTabSz="914400"/>
            <a:endParaRPr lang="zh-CN" altLang="en-US" sz="1400" b="1" dirty="0">
              <a:latin typeface="三极准柔宋" panose="00000500000000000000" pitchFamily="2" charset="-122"/>
              <a:ea typeface="三极准柔宋" panose="00000500000000000000" pitchFamily="2" charset="-122"/>
              <a:cs typeface="Lucida Sans" panose="020B0602030504020204" charset="0"/>
            </a:endParaRPr>
          </a:p>
        </p:txBody>
      </p:sp>
      <p:sp>
        <p:nvSpPr>
          <p:cNvPr id="57" name="îṧḻidé"/>
          <p:cNvSpPr/>
          <p:nvPr/>
        </p:nvSpPr>
        <p:spPr>
          <a:xfrm>
            <a:off x="6316345" y="1826895"/>
            <a:ext cx="561975" cy="561975"/>
          </a:xfrm>
          <a:prstGeom prst="ellipse">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noAutofit/>
          </a:bodyPr>
          <a:lstStyle/>
          <a:p>
            <a:pPr algn="r" defTabSz="914400"/>
            <a:endParaRPr lang="zh-CN" altLang="en-US" sz="1400" b="1" dirty="0">
              <a:latin typeface="三极准柔宋" panose="00000500000000000000" pitchFamily="2" charset="-122"/>
              <a:ea typeface="三极准柔宋" panose="00000500000000000000" pitchFamily="2" charset="-122"/>
              <a:cs typeface="Lucida Sans" panose="020B0602030504020204" charset="0"/>
            </a:endParaRPr>
          </a:p>
        </p:txBody>
      </p:sp>
      <p:sp>
        <p:nvSpPr>
          <p:cNvPr id="61" name="Text Placeholder 32"/>
          <p:cNvSpPr txBox="1"/>
          <p:nvPr/>
        </p:nvSpPr>
        <p:spPr>
          <a:xfrm>
            <a:off x="509270" y="2705100"/>
            <a:ext cx="1908175" cy="1012825"/>
          </a:xfrm>
          <a:prstGeom prst="rect">
            <a:avLst/>
          </a:prstGeom>
        </p:spPr>
        <p:txBody>
          <a:bodyPr wrap="square" lIns="0" tIns="0" rIns="0" bIns="0" anchor="t" anchorCtr="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buNone/>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Reasonable component size design</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 and </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large packing quantity, saving transportation and installation cost.</a:t>
            </a:r>
            <a:endParaRPr lang="zh-CN" altLang="en-US" sz="12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82" name="图片 81" descr="优势"/>
          <p:cNvPicPr>
            <a:picLocks noChangeAspect="1"/>
          </p:cNvPicPr>
          <p:nvPr/>
        </p:nvPicPr>
        <p:blipFill>
          <a:blip r:embed="rId3" cstate="print"/>
          <a:stretch>
            <a:fillRect/>
          </a:stretch>
        </p:blipFill>
        <p:spPr>
          <a:xfrm>
            <a:off x="1274445" y="1919605"/>
            <a:ext cx="377825" cy="377825"/>
          </a:xfrm>
          <a:prstGeom prst="rect">
            <a:avLst/>
          </a:prstGeom>
        </p:spPr>
      </p:pic>
      <p:pic>
        <p:nvPicPr>
          <p:cNvPr id="83" name="图片 82" descr="优势"/>
          <p:cNvPicPr>
            <a:picLocks noChangeAspect="1"/>
          </p:cNvPicPr>
          <p:nvPr/>
        </p:nvPicPr>
        <p:blipFill>
          <a:blip r:embed="rId3" cstate="print"/>
          <a:stretch>
            <a:fillRect/>
          </a:stretch>
        </p:blipFill>
        <p:spPr>
          <a:xfrm>
            <a:off x="3870960" y="1919605"/>
            <a:ext cx="377825" cy="377825"/>
          </a:xfrm>
          <a:prstGeom prst="rect">
            <a:avLst/>
          </a:prstGeom>
        </p:spPr>
      </p:pic>
      <p:pic>
        <p:nvPicPr>
          <p:cNvPr id="86" name="图片 85" descr="优势"/>
          <p:cNvPicPr>
            <a:picLocks noChangeAspect="1"/>
          </p:cNvPicPr>
          <p:nvPr/>
        </p:nvPicPr>
        <p:blipFill>
          <a:blip r:embed="rId3" cstate="print"/>
          <a:stretch>
            <a:fillRect/>
          </a:stretch>
        </p:blipFill>
        <p:spPr>
          <a:xfrm>
            <a:off x="6407785" y="1919605"/>
            <a:ext cx="377825" cy="377825"/>
          </a:xfrm>
          <a:prstGeom prst="rect">
            <a:avLst/>
          </a:prstGeom>
        </p:spPr>
      </p:pic>
      <p:sp>
        <p:nvSpPr>
          <p:cNvPr id="90" name="Text Placeholder 32"/>
          <p:cNvSpPr txBox="1"/>
          <p:nvPr/>
        </p:nvSpPr>
        <p:spPr>
          <a:xfrm>
            <a:off x="3106420" y="2705100"/>
            <a:ext cx="1908175" cy="810260"/>
          </a:xfrm>
          <a:prstGeom prst="rect">
            <a:avLst/>
          </a:prstGeom>
        </p:spPr>
        <p:txBody>
          <a:bodyPr wrap="square" lIns="0" tIns="0" rIns="0" bIns="0" anchor="t" anchorCtr="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buNone/>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The large-size cell adopts non-destructive cutting to reduce defects.</a:t>
            </a:r>
            <a:endParaRPr lang="zh-CN" altLang="en-US" sz="12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1" name="Text Placeholder 32"/>
          <p:cNvSpPr txBox="1"/>
          <p:nvPr/>
        </p:nvSpPr>
        <p:spPr>
          <a:xfrm>
            <a:off x="5642610" y="2705100"/>
            <a:ext cx="1908175" cy="81026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buNone/>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Multi-busbar wire welding technology, lower resistance, more averaged current density.</a:t>
            </a:r>
            <a:endParaRPr lang="zh-CN" altLang="en-US" sz="12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95" name="组合 94"/>
          <p:cNvGrpSpPr/>
          <p:nvPr/>
        </p:nvGrpSpPr>
        <p:grpSpPr>
          <a:xfrm rot="0">
            <a:off x="1916430" y="4218305"/>
            <a:ext cx="1908175" cy="1511300"/>
            <a:chOff x="6439" y="6603"/>
            <a:chExt cx="3005" cy="2380"/>
          </a:xfrm>
        </p:grpSpPr>
        <p:sp>
          <p:nvSpPr>
            <p:cNvPr id="32" name="íSlïḍè"/>
            <p:cNvSpPr/>
            <p:nvPr/>
          </p:nvSpPr>
          <p:spPr>
            <a:xfrm>
              <a:off x="7499" y="6603"/>
              <a:ext cx="885" cy="885"/>
            </a:xfrm>
            <a:prstGeom prst="ellipse">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noAutofit/>
            </a:bodyPr>
            <a:lstStyle/>
            <a:p>
              <a:pPr algn="r" defTabSz="914400"/>
              <a:endParaRPr lang="zh-CN" altLang="en-US" sz="1400" b="1" dirty="0">
                <a:latin typeface="三极准柔宋" panose="00000500000000000000" pitchFamily="2" charset="-122"/>
                <a:ea typeface="三极准柔宋" panose="00000500000000000000" pitchFamily="2" charset="-122"/>
                <a:cs typeface="Lucida Sans" panose="020B0602030504020204" charset="0"/>
              </a:endParaRPr>
            </a:p>
          </p:txBody>
        </p:sp>
        <p:pic>
          <p:nvPicPr>
            <p:cNvPr id="87" name="图片 86" descr="优势"/>
            <p:cNvPicPr>
              <a:picLocks noChangeAspect="1"/>
            </p:cNvPicPr>
            <p:nvPr/>
          </p:nvPicPr>
          <p:blipFill>
            <a:blip r:embed="rId3" cstate="print"/>
            <a:stretch>
              <a:fillRect/>
            </a:stretch>
          </p:blipFill>
          <p:spPr>
            <a:xfrm>
              <a:off x="7636" y="6748"/>
              <a:ext cx="595" cy="595"/>
            </a:xfrm>
            <a:prstGeom prst="rect">
              <a:avLst/>
            </a:prstGeom>
          </p:spPr>
        </p:pic>
        <p:sp>
          <p:nvSpPr>
            <p:cNvPr id="92" name="Text Placeholder 32"/>
            <p:cNvSpPr txBox="1"/>
            <p:nvPr/>
          </p:nvSpPr>
          <p:spPr>
            <a:xfrm>
              <a:off x="6439" y="8026"/>
              <a:ext cx="3005" cy="957"/>
            </a:xfrm>
            <a:prstGeom prst="rect">
              <a:avLst/>
            </a:prstGeom>
          </p:spPr>
          <p:txBody>
            <a:bodyPr wrap="square" lIns="0" tIns="0" rIns="0" bIns="0" anchor="t" anchorCtr="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buNone/>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Low hot spot design reduces the risk of hot spots.</a:t>
              </a:r>
              <a:endParaRPr lang="zh-CN" altLang="en-US" sz="12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96" name="组合 95"/>
          <p:cNvGrpSpPr/>
          <p:nvPr/>
        </p:nvGrpSpPr>
        <p:grpSpPr>
          <a:xfrm rot="0">
            <a:off x="4301490" y="4217670"/>
            <a:ext cx="1908175" cy="1511935"/>
            <a:chOff x="14523" y="6602"/>
            <a:chExt cx="3005" cy="2381"/>
          </a:xfrm>
        </p:grpSpPr>
        <p:sp>
          <p:nvSpPr>
            <p:cNvPr id="38" name="îṧḻidé"/>
            <p:cNvSpPr/>
            <p:nvPr/>
          </p:nvSpPr>
          <p:spPr>
            <a:xfrm>
              <a:off x="15584" y="6602"/>
              <a:ext cx="885" cy="885"/>
            </a:xfrm>
            <a:prstGeom prst="ellipse">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noAutofit/>
            </a:bodyPr>
            <a:lstStyle/>
            <a:p>
              <a:pPr algn="r" defTabSz="914400"/>
              <a:endParaRPr lang="zh-CN" altLang="en-US" sz="1400" b="1" dirty="0">
                <a:latin typeface="三极准柔宋" panose="00000500000000000000" pitchFamily="2" charset="-122"/>
                <a:ea typeface="三极准柔宋" panose="00000500000000000000" pitchFamily="2" charset="-122"/>
                <a:cs typeface="Lucida Sans" panose="020B0602030504020204" charset="0"/>
              </a:endParaRPr>
            </a:p>
          </p:txBody>
        </p:sp>
        <p:pic>
          <p:nvPicPr>
            <p:cNvPr id="89" name="图片 88" descr="优势"/>
            <p:cNvPicPr>
              <a:picLocks noChangeAspect="1"/>
            </p:cNvPicPr>
            <p:nvPr/>
          </p:nvPicPr>
          <p:blipFill>
            <a:blip r:embed="rId3" cstate="print"/>
            <a:stretch>
              <a:fillRect/>
            </a:stretch>
          </p:blipFill>
          <p:spPr>
            <a:xfrm>
              <a:off x="15723" y="6748"/>
              <a:ext cx="595" cy="595"/>
            </a:xfrm>
            <a:prstGeom prst="rect">
              <a:avLst/>
            </a:prstGeom>
          </p:spPr>
        </p:pic>
        <p:sp>
          <p:nvSpPr>
            <p:cNvPr id="94" name="Text Placeholder 32"/>
            <p:cNvSpPr txBox="1"/>
            <p:nvPr/>
          </p:nvSpPr>
          <p:spPr>
            <a:xfrm>
              <a:off x="14523" y="8026"/>
              <a:ext cx="3005" cy="95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buNone/>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High-quality raw materials ensure long component life.</a:t>
              </a:r>
              <a:endParaRPr lang="zh-CN" altLang="en-US" sz="12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02" name="平行四边形 101"/>
          <p:cNvSpPr/>
          <p:nvPr>
            <p:custDataLst>
              <p:tags r:id="rId4"/>
            </p:custDataLst>
          </p:nvPr>
        </p:nvSpPr>
        <p:spPr>
          <a:xfrm>
            <a:off x="6730365" y="4928870"/>
            <a:ext cx="1661795" cy="951865"/>
          </a:xfrm>
          <a:prstGeom prst="parallelogram">
            <a:avLst/>
          </a:prstGeom>
          <a:blipFill rotWithShape="1">
            <a:blip r:embed="rId5" cstate="print"/>
            <a:stretch>
              <a:fillRect l="-10000" t="-39000" r="-15000" b="-31000"/>
            </a:stretch>
          </a:blipFill>
          <a:ln w="31750">
            <a:solidFill>
              <a:srgbClr val="063D54"/>
            </a:solidFill>
          </a:ln>
          <a:effectLst>
            <a:outerShdw blurRad="76200" dist="38100" dir="2700000" sx="102000" sy="102000" algn="tl" rotWithShape="0">
              <a:srgbClr val="5D7DB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pic>
        <p:nvPicPr>
          <p:cNvPr id="10" name="图片 9" descr="ca87770c70f02961ae7782815a8e5c9"/>
          <p:cNvPicPr>
            <a:picLocks noChangeAspect="1"/>
          </p:cNvPicPr>
          <p:nvPr/>
        </p:nvPicPr>
        <p:blipFill>
          <a:blip r:embed="rId6"/>
          <a:stretch>
            <a:fillRect/>
          </a:stretch>
        </p:blipFill>
        <p:spPr>
          <a:xfrm>
            <a:off x="-381000" y="-431482"/>
            <a:ext cx="2182495" cy="2135505"/>
          </a:xfrm>
          <a:prstGeom prst="rect">
            <a:avLst/>
          </a:prstGeom>
        </p:spPr>
      </p:pic>
      <p:grpSp>
        <p:nvGrpSpPr>
          <p:cNvPr id="2" name="组合 1"/>
          <p:cNvGrpSpPr/>
          <p:nvPr/>
        </p:nvGrpSpPr>
        <p:grpSpPr>
          <a:xfrm flipH="1">
            <a:off x="7550785" y="1197610"/>
            <a:ext cx="2867025" cy="1638300"/>
            <a:chOff x="3978" y="1567"/>
            <a:chExt cx="4515" cy="2580"/>
          </a:xfrm>
        </p:grpSpPr>
        <p:cxnSp>
          <p:nvCxnSpPr>
            <p:cNvPr id="27" name="Gerader Verbinder 19"/>
            <p:cNvCxnSpPr/>
            <p:nvPr/>
          </p:nvCxnSpPr>
          <p:spPr>
            <a:xfrm flipV="1">
              <a:off x="4164" y="2352"/>
              <a:ext cx="1181" cy="1511"/>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28" name="Gerader Verbinder 21"/>
            <p:cNvCxnSpPr/>
            <p:nvPr/>
          </p:nvCxnSpPr>
          <p:spPr>
            <a:xfrm flipV="1">
              <a:off x="5323" y="2359"/>
              <a:ext cx="1584" cy="0"/>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sp>
          <p:nvSpPr>
            <p:cNvPr id="29" name="Ellipse 15"/>
            <p:cNvSpPr/>
            <p:nvPr/>
          </p:nvSpPr>
          <p:spPr>
            <a:xfrm flipV="1">
              <a:off x="3978" y="3863"/>
              <a:ext cx="284" cy="284"/>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de-DE"/>
            </a:p>
          </p:txBody>
        </p:sp>
        <p:sp>
          <p:nvSpPr>
            <p:cNvPr id="30" name="文本框 29"/>
            <p:cNvSpPr txBox="1"/>
            <p:nvPr/>
          </p:nvSpPr>
          <p:spPr>
            <a:xfrm>
              <a:off x="6926" y="1997"/>
              <a:ext cx="1550" cy="725"/>
            </a:xfrm>
            <a:prstGeom prst="rect">
              <a:avLst/>
            </a:prstGeom>
            <a:noFill/>
          </p:spPr>
          <p:txBody>
            <a:bodyPr wrap="none" rtlCol="0">
              <a:spAutoFit/>
            </a:bodyPr>
            <a:p>
              <a:r>
                <a:rPr lang="en-US" altLang="zh-CN" sz="2400" b="1">
                  <a:solidFill>
                    <a:schemeClr val="accent1"/>
                  </a:solidFill>
                  <a:effectLst>
                    <a:outerShdw blurRad="60007" dist="200025" dir="15000000" sy="30000" kx="-1800000" algn="bl" rotWithShape="0">
                      <a:prstClr val="black">
                        <a:alpha val="32000"/>
                      </a:prstClr>
                    </a:outerShdw>
                  </a:effectLst>
                </a:rPr>
                <a:t>670W</a:t>
              </a:r>
              <a:endParaRPr lang="en-US" altLang="zh-CN" sz="2400" b="1">
                <a:solidFill>
                  <a:schemeClr val="accent1"/>
                </a:solidFill>
                <a:effectLst>
                  <a:outerShdw blurRad="60007" dist="200025" dir="15000000" sy="30000" kx="-1800000" algn="bl" rotWithShape="0">
                    <a:prstClr val="black">
                      <a:alpha val="32000"/>
                    </a:prstClr>
                  </a:outerShdw>
                </a:effectLst>
              </a:endParaRPr>
            </a:p>
          </p:txBody>
        </p:sp>
        <p:sp>
          <p:nvSpPr>
            <p:cNvPr id="31" name="椭圆 30"/>
            <p:cNvSpPr/>
            <p:nvPr/>
          </p:nvSpPr>
          <p:spPr>
            <a:xfrm>
              <a:off x="6909" y="1567"/>
              <a:ext cx="1584" cy="1584"/>
            </a:xfrm>
            <a:prstGeom prst="ellipse">
              <a:avLst/>
            </a:prstGeom>
            <a:noFill/>
            <a:ln w="412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500"/>
                                  </p:stCondLst>
                                  <p:childTnLst>
                                    <p:set>
                                      <p:cBhvr>
                                        <p:cTn id="10" dur="1" fill="hold">
                                          <p:stCondLst>
                                            <p:cond delay="0"/>
                                          </p:stCondLst>
                                        </p:cTn>
                                        <p:tgtEl>
                                          <p:spTgt spid="80"/>
                                        </p:tgtEl>
                                        <p:attrNameLst>
                                          <p:attrName>style.visibility</p:attrName>
                                        </p:attrNameLst>
                                      </p:cBhvr>
                                      <p:to>
                                        <p:strVal val="visible"/>
                                      </p:to>
                                    </p:set>
                                    <p:anim calcmode="lin" valueType="num">
                                      <p:cBhvr>
                                        <p:cTn id="11" dur="1000" fill="hold"/>
                                        <p:tgtEl>
                                          <p:spTgt spid="80"/>
                                        </p:tgtEl>
                                        <p:attrNameLst>
                                          <p:attrName>ppt_w</p:attrName>
                                        </p:attrNameLst>
                                      </p:cBhvr>
                                      <p:tavLst>
                                        <p:tav tm="0">
                                          <p:val>
                                            <p:fltVal val="0"/>
                                          </p:val>
                                        </p:tav>
                                        <p:tav tm="100000">
                                          <p:val>
                                            <p:strVal val="#ppt_w"/>
                                          </p:val>
                                        </p:tav>
                                      </p:tavLst>
                                    </p:anim>
                                    <p:anim calcmode="lin" valueType="num">
                                      <p:cBhvr>
                                        <p:cTn id="12" dur="1000" fill="hold"/>
                                        <p:tgtEl>
                                          <p:spTgt spid="80"/>
                                        </p:tgtEl>
                                        <p:attrNameLst>
                                          <p:attrName>ppt_h</p:attrName>
                                        </p:attrNameLst>
                                      </p:cBhvr>
                                      <p:tavLst>
                                        <p:tav tm="0">
                                          <p:val>
                                            <p:fltVal val="0"/>
                                          </p:val>
                                        </p:tav>
                                        <p:tav tm="100000">
                                          <p:val>
                                            <p:strVal val="#ppt_h"/>
                                          </p:val>
                                        </p:tav>
                                      </p:tavLst>
                                    </p:anim>
                                    <p:anim calcmode="lin" valueType="num">
                                      <p:cBhvr>
                                        <p:cTn id="13" dur="1000" fill="hold"/>
                                        <p:tgtEl>
                                          <p:spTgt spid="80"/>
                                        </p:tgtEl>
                                        <p:attrNameLst>
                                          <p:attrName>style.rotation</p:attrName>
                                        </p:attrNameLst>
                                      </p:cBhvr>
                                      <p:tavLst>
                                        <p:tav tm="0">
                                          <p:val>
                                            <p:fltVal val="90"/>
                                          </p:val>
                                        </p:tav>
                                        <p:tav tm="100000">
                                          <p:val>
                                            <p:fltVal val="0"/>
                                          </p:val>
                                        </p:tav>
                                      </p:tavLst>
                                    </p:anim>
                                    <p:animEffect transition="in" filter="fade">
                                      <p:cBhvr>
                                        <p:cTn id="14" dur="1000"/>
                                        <p:tgtEl>
                                          <p:spTgt spid="80"/>
                                        </p:tgtEl>
                                      </p:cBhvr>
                                    </p:animEffect>
                                  </p:childTnLst>
                                </p:cTn>
                              </p:par>
                              <p:par>
                                <p:cTn id="15" presetID="31" presetClass="entr" presetSubtype="0" fill="hold" grpId="0" nodeType="withEffect">
                                  <p:stCondLst>
                                    <p:cond delay="1000"/>
                                  </p:stCondLst>
                                  <p:childTnLst>
                                    <p:set>
                                      <p:cBhvr>
                                        <p:cTn id="16" dur="1" fill="hold">
                                          <p:stCondLst>
                                            <p:cond delay="0"/>
                                          </p:stCondLst>
                                        </p:cTn>
                                        <p:tgtEl>
                                          <p:spTgt spid="81"/>
                                        </p:tgtEl>
                                        <p:attrNameLst>
                                          <p:attrName>style.visibility</p:attrName>
                                        </p:attrNameLst>
                                      </p:cBhvr>
                                      <p:to>
                                        <p:strVal val="visible"/>
                                      </p:to>
                                    </p:set>
                                    <p:anim calcmode="lin" valueType="num">
                                      <p:cBhvr>
                                        <p:cTn id="17" dur="1000" fill="hold"/>
                                        <p:tgtEl>
                                          <p:spTgt spid="81"/>
                                        </p:tgtEl>
                                        <p:attrNameLst>
                                          <p:attrName>ppt_w</p:attrName>
                                        </p:attrNameLst>
                                      </p:cBhvr>
                                      <p:tavLst>
                                        <p:tav tm="0">
                                          <p:val>
                                            <p:fltVal val="0"/>
                                          </p:val>
                                        </p:tav>
                                        <p:tav tm="100000">
                                          <p:val>
                                            <p:strVal val="#ppt_w"/>
                                          </p:val>
                                        </p:tav>
                                      </p:tavLst>
                                    </p:anim>
                                    <p:anim calcmode="lin" valueType="num">
                                      <p:cBhvr>
                                        <p:cTn id="18" dur="1000" fill="hold"/>
                                        <p:tgtEl>
                                          <p:spTgt spid="81"/>
                                        </p:tgtEl>
                                        <p:attrNameLst>
                                          <p:attrName>ppt_h</p:attrName>
                                        </p:attrNameLst>
                                      </p:cBhvr>
                                      <p:tavLst>
                                        <p:tav tm="0">
                                          <p:val>
                                            <p:fltVal val="0"/>
                                          </p:val>
                                        </p:tav>
                                        <p:tav tm="100000">
                                          <p:val>
                                            <p:strVal val="#ppt_h"/>
                                          </p:val>
                                        </p:tav>
                                      </p:tavLst>
                                    </p:anim>
                                    <p:anim calcmode="lin" valueType="num">
                                      <p:cBhvr>
                                        <p:cTn id="19" dur="1000" fill="hold"/>
                                        <p:tgtEl>
                                          <p:spTgt spid="81"/>
                                        </p:tgtEl>
                                        <p:attrNameLst>
                                          <p:attrName>style.rotation</p:attrName>
                                        </p:attrNameLst>
                                      </p:cBhvr>
                                      <p:tavLst>
                                        <p:tav tm="0">
                                          <p:val>
                                            <p:fltVal val="90"/>
                                          </p:val>
                                        </p:tav>
                                        <p:tav tm="100000">
                                          <p:val>
                                            <p:fltVal val="0"/>
                                          </p:val>
                                        </p:tav>
                                      </p:tavLst>
                                    </p:anim>
                                    <p:animEffect transition="in" filter="fade">
                                      <p:cBhvr>
                                        <p:cTn id="20"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bldLvl="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p:cNvSpPr/>
          <p:nvPr/>
        </p:nvSpPr>
        <p:spPr>
          <a:xfrm flipH="1">
            <a:off x="6662053" y="0"/>
            <a:ext cx="8128003" cy="6858000"/>
          </a:xfrm>
          <a:prstGeom prst="parallelogram">
            <a:avLst/>
          </a:prstGeom>
          <a:solidFill>
            <a:schemeClr val="bg1"/>
          </a:solidFill>
          <a:ln>
            <a:noFill/>
          </a:ln>
          <a:effectLst>
            <a:outerShdw blurRad="3429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5" name="文本框 14"/>
          <p:cNvSpPr txBox="1"/>
          <p:nvPr/>
        </p:nvSpPr>
        <p:spPr>
          <a:xfrm>
            <a:off x="1169035" y="470535"/>
            <a:ext cx="10412095" cy="337185"/>
          </a:xfrm>
          <a:prstGeom prst="rect">
            <a:avLst/>
          </a:prstGeom>
          <a:noFill/>
        </p:spPr>
        <p:txBody>
          <a:bodyPr wrap="square" rtlCol="0">
            <a:spAutoFit/>
          </a:bodyPr>
          <a:lstStyle/>
          <a:p>
            <a:pPr marL="285750" indent="-285750">
              <a:buFont typeface="Wingdings" panose="05000000000000000000" charset="0"/>
              <a:buChar char="Ø"/>
            </a:pPr>
            <a:r>
              <a:rPr sz="1600" b="1" dirty="0">
                <a:solidFill>
                  <a:srgbClr val="063D54"/>
                </a:solidFill>
                <a:latin typeface="微软雅黑" panose="020B0503020204020204" pitchFamily="34" charset="-122"/>
                <a:ea typeface="微软雅黑" panose="020B0503020204020204" pitchFamily="34" charset="-122"/>
              </a:rPr>
              <a:t>Mono </a:t>
            </a:r>
            <a:r>
              <a:rPr lang="en-US" sz="1600" b="1" dirty="0">
                <a:solidFill>
                  <a:srgbClr val="063D54"/>
                </a:solidFill>
                <a:latin typeface="微软雅黑" panose="020B0503020204020204" pitchFamily="34" charset="-122"/>
                <a:ea typeface="微软雅黑" panose="020B0503020204020204" pitchFamily="34" charset="-122"/>
              </a:rPr>
              <a:t>182</a:t>
            </a:r>
            <a:r>
              <a:rPr sz="1600" b="1" dirty="0">
                <a:solidFill>
                  <a:srgbClr val="063D54"/>
                </a:solidFill>
                <a:latin typeface="微软雅黑" panose="020B0503020204020204" pitchFamily="34" charset="-122"/>
                <a:ea typeface="微软雅黑" panose="020B0503020204020204" pitchFamily="34" charset="-122"/>
              </a:rPr>
              <a:t>cells </a:t>
            </a:r>
            <a:r>
              <a:rPr lang="en-US" sz="1600" b="1" dirty="0">
                <a:solidFill>
                  <a:srgbClr val="063D54"/>
                </a:solidFill>
                <a:latin typeface="微软雅黑" panose="020B0503020204020204" pitchFamily="34" charset="-122"/>
                <a:ea typeface="微软雅黑" panose="020B0503020204020204" pitchFamily="34" charset="-122"/>
              </a:rPr>
              <a:t>39</a:t>
            </a:r>
            <a:r>
              <a:rPr sz="1600" b="1" dirty="0">
                <a:solidFill>
                  <a:srgbClr val="063D54"/>
                </a:solidFill>
                <a:latin typeface="微软雅黑" panose="020B0503020204020204" pitchFamily="34" charset="-122"/>
                <a:ea typeface="微软雅黑" panose="020B0503020204020204" pitchFamily="34" charset="-122"/>
              </a:rPr>
              <a:t>0W-</a:t>
            </a:r>
            <a:r>
              <a:rPr lang="en-US" sz="1600" b="1" dirty="0">
                <a:solidFill>
                  <a:srgbClr val="063D54"/>
                </a:solidFill>
                <a:latin typeface="微软雅黑" panose="020B0503020204020204" pitchFamily="34" charset="-122"/>
                <a:ea typeface="微软雅黑" panose="020B0503020204020204" pitchFamily="34" charset="-122"/>
              </a:rPr>
              <a:t>55</a:t>
            </a:r>
            <a:r>
              <a:rPr sz="1600" b="1" dirty="0">
                <a:solidFill>
                  <a:srgbClr val="063D54"/>
                </a:solidFill>
                <a:latin typeface="微软雅黑" panose="020B0503020204020204" pitchFamily="34" charset="-122"/>
                <a:ea typeface="微软雅黑" panose="020B0503020204020204" pitchFamily="34" charset="-122"/>
              </a:rPr>
              <a:t>0W</a:t>
            </a:r>
            <a:endParaRPr sz="1600" b="1" dirty="0">
              <a:solidFill>
                <a:srgbClr val="063D54"/>
              </a:solidFill>
              <a:latin typeface="微软雅黑" panose="020B0503020204020204" pitchFamily="34" charset="-122"/>
              <a:ea typeface="微软雅黑" panose="020B0503020204020204" pitchFamily="34" charset="-122"/>
            </a:endParaRPr>
          </a:p>
        </p:txBody>
      </p:sp>
      <p:pic>
        <p:nvPicPr>
          <p:cNvPr id="16" name="图片 15" descr="210-150白侧面800"/>
          <p:cNvPicPr>
            <a:picLocks noChangeAspect="1"/>
          </p:cNvPicPr>
          <p:nvPr>
            <p:custDataLst>
              <p:tags r:id="rId1"/>
            </p:custDataLst>
          </p:nvPr>
        </p:nvPicPr>
        <p:blipFill>
          <a:blip r:embed="rId2" cstate="print"/>
          <a:stretch>
            <a:fillRect/>
          </a:stretch>
        </p:blipFill>
        <p:spPr>
          <a:xfrm>
            <a:off x="5626735" y="302895"/>
            <a:ext cx="6322060" cy="6322060"/>
          </a:xfrm>
          <a:prstGeom prst="rect">
            <a:avLst/>
          </a:prstGeom>
          <a:effectLst>
            <a:outerShdw blurRad="279400" dist="38100" dir="2700000" sx="101000" sy="101000" algn="tl" rotWithShape="0">
              <a:srgbClr val="063D54">
                <a:alpha val="14000"/>
              </a:srgbClr>
            </a:outerShdw>
          </a:effectLst>
        </p:spPr>
      </p:pic>
      <p:sp>
        <p:nvSpPr>
          <p:cNvPr id="53" name="Text Placeholder 32"/>
          <p:cNvSpPr txBox="1"/>
          <p:nvPr/>
        </p:nvSpPr>
        <p:spPr>
          <a:xfrm>
            <a:off x="1472565" y="2469515"/>
            <a:ext cx="4752975" cy="43053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zh-CN" altLang="en-US" sz="1400" b="1" spc="-100" dirty="0">
                <a:uFillTx/>
                <a:latin typeface="微软雅黑" panose="020B0503020204020204" pitchFamily="34" charset="-122"/>
                <a:ea typeface="微软雅黑" panose="020B0503020204020204" pitchFamily="34" charset="-122"/>
                <a:sym typeface="Arial" panose="020B0604020202020204" pitchFamily="34" charset="0"/>
              </a:rPr>
              <a:t>Excellent low-light performance, power output even in cloudy days.</a:t>
            </a:r>
            <a:endParaRPr lang="zh-CN" altLang="en-US" sz="1400" b="1" spc="-100" dirty="0">
              <a:solidFill>
                <a:schemeClr val="tx1"/>
              </a:solidFill>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椭圆 40"/>
          <p:cNvSpPr/>
          <p:nvPr/>
        </p:nvSpPr>
        <p:spPr>
          <a:xfrm>
            <a:off x="826770" y="2482215"/>
            <a:ext cx="404495" cy="404495"/>
          </a:xfrm>
          <a:prstGeom prst="ellipse">
            <a:avLst/>
          </a:prstGeom>
          <a:solidFill>
            <a:schemeClr val="bg1"/>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2" name="Freeform 23"/>
          <p:cNvSpPr>
            <a:spLocks noEditPoints="1"/>
          </p:cNvSpPr>
          <p:nvPr/>
        </p:nvSpPr>
        <p:spPr bwMode="auto">
          <a:xfrm>
            <a:off x="889000" y="2587625"/>
            <a:ext cx="280035" cy="212090"/>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21" name="Text Placeholder 32"/>
          <p:cNvSpPr txBox="1"/>
          <p:nvPr/>
        </p:nvSpPr>
        <p:spPr>
          <a:xfrm>
            <a:off x="1472565" y="1711960"/>
            <a:ext cx="4752975" cy="43053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zh-CN" altLang="en-US" sz="1400" b="1" spc="-100" dirty="0">
                <a:uFillTx/>
                <a:latin typeface="微软雅黑" panose="020B0503020204020204" pitchFamily="34" charset="-122"/>
                <a:ea typeface="微软雅黑" panose="020B0503020204020204" pitchFamily="34" charset="-122"/>
                <a:sym typeface="Arial" panose="020B0604020202020204" pitchFamily="34" charset="0"/>
              </a:rPr>
              <a:t>Large-size and high-power components save more transportation and installation costs.</a:t>
            </a:r>
            <a:endParaRPr lang="zh-CN" altLang="en-US" sz="1400" b="1" spc="-100" dirty="0">
              <a:solidFill>
                <a:schemeClr val="tx1"/>
              </a:solidFill>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44" name="椭圆 43"/>
          <p:cNvSpPr/>
          <p:nvPr/>
        </p:nvSpPr>
        <p:spPr>
          <a:xfrm>
            <a:off x="826770" y="1724660"/>
            <a:ext cx="404495" cy="404495"/>
          </a:xfrm>
          <a:prstGeom prst="ellipse">
            <a:avLst/>
          </a:prstGeom>
          <a:solidFill>
            <a:schemeClr val="bg1"/>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5" name="Freeform 23"/>
          <p:cNvSpPr>
            <a:spLocks noEditPoints="1"/>
          </p:cNvSpPr>
          <p:nvPr/>
        </p:nvSpPr>
        <p:spPr bwMode="auto">
          <a:xfrm>
            <a:off x="889000" y="1830070"/>
            <a:ext cx="280035" cy="212090"/>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id-ID" sz="16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 name="椭圆 4"/>
          <p:cNvSpPr/>
          <p:nvPr/>
        </p:nvSpPr>
        <p:spPr>
          <a:xfrm>
            <a:off x="826770" y="3226435"/>
            <a:ext cx="404495" cy="404495"/>
          </a:xfrm>
          <a:prstGeom prst="ellipse">
            <a:avLst/>
          </a:prstGeom>
          <a:solidFill>
            <a:schemeClr val="bg1"/>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6" name="Freeform 23"/>
          <p:cNvSpPr>
            <a:spLocks noEditPoints="1"/>
          </p:cNvSpPr>
          <p:nvPr/>
        </p:nvSpPr>
        <p:spPr bwMode="auto">
          <a:xfrm>
            <a:off x="889000" y="3331845"/>
            <a:ext cx="280035" cy="212090"/>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6" name="Text Placeholder 32"/>
          <p:cNvSpPr txBox="1"/>
          <p:nvPr/>
        </p:nvSpPr>
        <p:spPr>
          <a:xfrm>
            <a:off x="1472565" y="3321685"/>
            <a:ext cx="4752975" cy="21526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zh-CN" altLang="en-US" sz="1400" b="1" spc="-100" dirty="0">
                <a:uFillTx/>
                <a:latin typeface="微软雅黑" panose="020B0503020204020204" pitchFamily="34" charset="-122"/>
                <a:ea typeface="微软雅黑" panose="020B0503020204020204" pitchFamily="34" charset="-122"/>
                <a:sym typeface="Arial" panose="020B0604020202020204" pitchFamily="34" charset="0"/>
              </a:rPr>
              <a:t>Half-Cell technology reduces the risk of hot spots.</a:t>
            </a:r>
            <a:endParaRPr lang="zh-CN" altLang="en-US" sz="1400" b="1" spc="-100" dirty="0">
              <a:solidFill>
                <a:schemeClr val="tx1"/>
              </a:solidFill>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47" name="椭圆 46"/>
          <p:cNvSpPr/>
          <p:nvPr/>
        </p:nvSpPr>
        <p:spPr>
          <a:xfrm>
            <a:off x="826770" y="3970655"/>
            <a:ext cx="404495" cy="404495"/>
          </a:xfrm>
          <a:prstGeom prst="ellipse">
            <a:avLst/>
          </a:prstGeom>
          <a:solidFill>
            <a:schemeClr val="bg1"/>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8" name="Freeform 23"/>
          <p:cNvSpPr>
            <a:spLocks noEditPoints="1"/>
          </p:cNvSpPr>
          <p:nvPr/>
        </p:nvSpPr>
        <p:spPr bwMode="auto">
          <a:xfrm>
            <a:off x="889000" y="4076065"/>
            <a:ext cx="280035" cy="212090"/>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7" name="Text Placeholder 32"/>
          <p:cNvSpPr txBox="1"/>
          <p:nvPr/>
        </p:nvSpPr>
        <p:spPr>
          <a:xfrm>
            <a:off x="1472565" y="3957955"/>
            <a:ext cx="4752975" cy="43053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zh-CN" altLang="en-US" sz="1400" b="1" spc="-100" dirty="0">
                <a:uFillTx/>
                <a:latin typeface="微软雅黑" panose="020B0503020204020204" pitchFamily="34" charset="-122"/>
                <a:ea typeface="微软雅黑" panose="020B0503020204020204" pitchFamily="34" charset="-122"/>
                <a:sym typeface="Arial" panose="020B0604020202020204" pitchFamily="34" charset="0"/>
              </a:rPr>
              <a:t>The new </a:t>
            </a:r>
            <a:r>
              <a:rPr lang="en-US" altLang="zh-CN" sz="1400" b="1" spc="-100" dirty="0">
                <a:uFillTx/>
                <a:latin typeface="微软雅黑" panose="020B0503020204020204" pitchFamily="34" charset="-122"/>
                <a:ea typeface="微软雅黑" panose="020B0503020204020204" pitchFamily="34" charset="-122"/>
                <a:sym typeface="Arial" panose="020B0604020202020204" pitchFamily="34" charset="0"/>
              </a:rPr>
              <a:t>solar cell</a:t>
            </a:r>
            <a:r>
              <a:rPr lang="zh-CN" altLang="en-US" sz="1400" b="1" spc="-100" dirty="0">
                <a:uFillTx/>
                <a:latin typeface="微软雅黑" panose="020B0503020204020204" pitchFamily="34" charset="-122"/>
                <a:ea typeface="微软雅黑" panose="020B0503020204020204" pitchFamily="34" charset="-122"/>
                <a:sym typeface="Arial" panose="020B0604020202020204" pitchFamily="34" charset="0"/>
              </a:rPr>
              <a:t> technology has a better low temperature coefficient.</a:t>
            </a:r>
            <a:endParaRPr lang="zh-CN" altLang="en-US" sz="1400" b="1" spc="-100" dirty="0">
              <a:solidFill>
                <a:schemeClr val="tx1"/>
              </a:solidFill>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50" name="椭圆 49"/>
          <p:cNvSpPr/>
          <p:nvPr/>
        </p:nvSpPr>
        <p:spPr>
          <a:xfrm>
            <a:off x="826770" y="4728210"/>
            <a:ext cx="404495" cy="404495"/>
          </a:xfrm>
          <a:prstGeom prst="ellipse">
            <a:avLst/>
          </a:prstGeom>
          <a:solidFill>
            <a:schemeClr val="bg1"/>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51" name="Freeform 23"/>
          <p:cNvSpPr>
            <a:spLocks noEditPoints="1"/>
          </p:cNvSpPr>
          <p:nvPr/>
        </p:nvSpPr>
        <p:spPr bwMode="auto">
          <a:xfrm>
            <a:off x="889000" y="4833620"/>
            <a:ext cx="280035" cy="212090"/>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8" name="Text Placeholder 32"/>
          <p:cNvSpPr txBox="1"/>
          <p:nvPr/>
        </p:nvSpPr>
        <p:spPr>
          <a:xfrm>
            <a:off x="1472565" y="4715510"/>
            <a:ext cx="4752975" cy="43053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zh-CN" altLang="en-US" sz="1400" b="1" spc="-100" dirty="0">
                <a:uFillTx/>
                <a:latin typeface="微软雅黑" panose="020B0503020204020204" pitchFamily="34" charset="-122"/>
                <a:ea typeface="微软雅黑" panose="020B0503020204020204" pitchFamily="34" charset="-122"/>
                <a:sym typeface="Arial" panose="020B0604020202020204" pitchFamily="34" charset="0"/>
              </a:rPr>
              <a:t>Better light utilization and current collection capabilities, effectively improving product power output and reliability.</a:t>
            </a:r>
            <a:endParaRPr lang="zh-CN" altLang="en-US" sz="1400" b="1" spc="-100" dirty="0">
              <a:solidFill>
                <a:schemeClr val="tx1"/>
              </a:solidFill>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59" name="Ellipse 15"/>
          <p:cNvSpPr/>
          <p:nvPr/>
        </p:nvSpPr>
        <p:spPr>
          <a:xfrm flipH="1">
            <a:off x="9821545" y="3298190"/>
            <a:ext cx="113030" cy="113030"/>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22"/>
          <p:cNvGrpSpPr/>
          <p:nvPr/>
        </p:nvGrpSpPr>
        <p:grpSpPr>
          <a:xfrm rot="0" flipH="1">
            <a:off x="9940925" y="3014345"/>
            <a:ext cx="803275" cy="342900"/>
            <a:chOff x="3718536" y="2795821"/>
            <a:chExt cx="1879177" cy="799750"/>
          </a:xfrm>
          <a:solidFill>
            <a:srgbClr val="009592"/>
          </a:solidFill>
        </p:grpSpPr>
        <p:cxnSp>
          <p:nvCxnSpPr>
            <p:cNvPr id="61" name="Gerader Verbinder 19"/>
            <p:cNvCxnSpPr/>
            <p:nvPr/>
          </p:nvCxnSpPr>
          <p:spPr>
            <a:xfrm>
              <a:off x="3718536" y="2795821"/>
              <a:ext cx="638175" cy="79975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62" name="Gerader Verbinder 21"/>
            <p:cNvCxnSpPr/>
            <p:nvPr/>
          </p:nvCxnSpPr>
          <p:spPr>
            <a:xfrm>
              <a:off x="4325859" y="3590924"/>
              <a:ext cx="1271854" cy="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grpSp>
      <p:sp>
        <p:nvSpPr>
          <p:cNvPr id="63" name="椭圆 62"/>
          <p:cNvSpPr/>
          <p:nvPr>
            <p:custDataLst>
              <p:tags r:id="rId3"/>
            </p:custDataLst>
          </p:nvPr>
        </p:nvSpPr>
        <p:spPr>
          <a:xfrm>
            <a:off x="10693400" y="2076450"/>
            <a:ext cx="1325880" cy="1325880"/>
          </a:xfrm>
          <a:prstGeom prst="ellipse">
            <a:avLst/>
          </a:prstGeom>
          <a:blipFill rotWithShape="1">
            <a:blip r:embed="rId4" cstate="print"/>
            <a:stretch>
              <a:fillRect l="-2000" t="8000" r="1000" b="-7000"/>
            </a:stretch>
          </a:blipFill>
          <a:ln w="38100">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ca87770c70f02961ae7782815a8e5c9"/>
          <p:cNvPicPr>
            <a:picLocks noChangeAspect="1"/>
          </p:cNvPicPr>
          <p:nvPr/>
        </p:nvPicPr>
        <p:blipFill>
          <a:blip r:embed="rId5"/>
          <a:stretch>
            <a:fillRect/>
          </a:stretch>
        </p:blipFill>
        <p:spPr>
          <a:xfrm>
            <a:off x="-381000" y="-431482"/>
            <a:ext cx="2182495" cy="2135505"/>
          </a:xfrm>
          <a:prstGeom prst="rect">
            <a:avLst/>
          </a:prstGeom>
        </p:spPr>
      </p:pic>
      <p:grpSp>
        <p:nvGrpSpPr>
          <p:cNvPr id="32" name="组合 31"/>
          <p:cNvGrpSpPr/>
          <p:nvPr/>
        </p:nvGrpSpPr>
        <p:grpSpPr>
          <a:xfrm>
            <a:off x="8623300" y="470535"/>
            <a:ext cx="2867025" cy="1638300"/>
            <a:chOff x="3978" y="1567"/>
            <a:chExt cx="4515" cy="2580"/>
          </a:xfrm>
        </p:grpSpPr>
        <p:cxnSp>
          <p:nvCxnSpPr>
            <p:cNvPr id="27" name="Gerader Verbinder 19"/>
            <p:cNvCxnSpPr/>
            <p:nvPr/>
          </p:nvCxnSpPr>
          <p:spPr>
            <a:xfrm flipV="1">
              <a:off x="4164" y="2352"/>
              <a:ext cx="1181" cy="1511"/>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28" name="Gerader Verbinder 21"/>
            <p:cNvCxnSpPr/>
            <p:nvPr/>
          </p:nvCxnSpPr>
          <p:spPr>
            <a:xfrm flipV="1">
              <a:off x="5323" y="2359"/>
              <a:ext cx="1584" cy="0"/>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sp>
          <p:nvSpPr>
            <p:cNvPr id="29" name="Ellipse 15"/>
            <p:cNvSpPr/>
            <p:nvPr/>
          </p:nvSpPr>
          <p:spPr>
            <a:xfrm flipV="1">
              <a:off x="3978" y="3863"/>
              <a:ext cx="284" cy="284"/>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de-DE"/>
            </a:p>
          </p:txBody>
        </p:sp>
        <p:sp>
          <p:nvSpPr>
            <p:cNvPr id="30" name="文本框 29"/>
            <p:cNvSpPr txBox="1"/>
            <p:nvPr/>
          </p:nvSpPr>
          <p:spPr>
            <a:xfrm>
              <a:off x="6926" y="1997"/>
              <a:ext cx="1550" cy="725"/>
            </a:xfrm>
            <a:prstGeom prst="rect">
              <a:avLst/>
            </a:prstGeom>
            <a:noFill/>
          </p:spPr>
          <p:txBody>
            <a:bodyPr wrap="none" rtlCol="0">
              <a:spAutoFit/>
            </a:bodyPr>
            <a:p>
              <a:r>
                <a:rPr lang="en-US" altLang="zh-CN" sz="2400" b="1">
                  <a:solidFill>
                    <a:schemeClr val="accent1"/>
                  </a:solidFill>
                  <a:effectLst>
                    <a:outerShdw blurRad="60007" dist="200025" dir="15000000" sy="30000" kx="-1800000" algn="bl" rotWithShape="0">
                      <a:prstClr val="black">
                        <a:alpha val="32000"/>
                      </a:prstClr>
                    </a:outerShdw>
                  </a:effectLst>
                </a:rPr>
                <a:t>540W</a:t>
              </a:r>
              <a:endParaRPr lang="en-US" altLang="zh-CN" sz="2400" b="1">
                <a:solidFill>
                  <a:schemeClr val="accent1"/>
                </a:solidFill>
                <a:effectLst>
                  <a:outerShdw blurRad="60007" dist="200025" dir="15000000" sy="30000" kx="-1800000" algn="bl" rotWithShape="0">
                    <a:prstClr val="black">
                      <a:alpha val="32000"/>
                    </a:prstClr>
                  </a:outerShdw>
                </a:effectLst>
              </a:endParaRPr>
            </a:p>
          </p:txBody>
        </p:sp>
        <p:sp>
          <p:nvSpPr>
            <p:cNvPr id="31" name="椭圆 30"/>
            <p:cNvSpPr/>
            <p:nvPr/>
          </p:nvSpPr>
          <p:spPr>
            <a:xfrm>
              <a:off x="6909" y="1567"/>
              <a:ext cx="1584" cy="1584"/>
            </a:xfrm>
            <a:prstGeom prst="ellipse">
              <a:avLst/>
            </a:prstGeom>
            <a:noFill/>
            <a:ln w="412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1+#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椭圆 79"/>
          <p:cNvSpPr/>
          <p:nvPr/>
        </p:nvSpPr>
        <p:spPr>
          <a:xfrm>
            <a:off x="8530599" y="-3905716"/>
            <a:ext cx="6109232" cy="61092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81" name="椭圆 80"/>
          <p:cNvSpPr/>
          <p:nvPr/>
        </p:nvSpPr>
        <p:spPr>
          <a:xfrm>
            <a:off x="9958516" y="-2477799"/>
            <a:ext cx="3253398" cy="3253398"/>
          </a:xfrm>
          <a:prstGeom prst="ellipse">
            <a:avLst/>
          </a:prstGeom>
          <a:solidFill>
            <a:schemeClr val="bg1"/>
          </a:solidFill>
          <a:ln>
            <a:noFill/>
          </a:ln>
          <a:effectLst>
            <a:outerShdw blurRad="2794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 name="文本框 2"/>
          <p:cNvSpPr txBox="1"/>
          <p:nvPr/>
        </p:nvSpPr>
        <p:spPr>
          <a:xfrm>
            <a:off x="1169035" y="470535"/>
            <a:ext cx="10412095" cy="337185"/>
          </a:xfrm>
          <a:prstGeom prst="rect">
            <a:avLst/>
          </a:prstGeom>
          <a:noFill/>
        </p:spPr>
        <p:txBody>
          <a:bodyPr wrap="square" rtlCol="0">
            <a:spAutoFit/>
          </a:bodyPr>
          <a:lstStyle/>
          <a:p>
            <a:pPr marL="285750" indent="-285750">
              <a:buFont typeface="Wingdings" panose="05000000000000000000" charset="0"/>
              <a:buChar char="Ø"/>
            </a:pPr>
            <a:r>
              <a:rPr sz="1600" b="1" dirty="0">
                <a:solidFill>
                  <a:srgbClr val="063D54"/>
                </a:solidFill>
                <a:latin typeface="微软雅黑" panose="020B0503020204020204" pitchFamily="34" charset="-122"/>
                <a:ea typeface="微软雅黑" panose="020B0503020204020204" pitchFamily="34" charset="-122"/>
                <a:sym typeface="+mn-ea"/>
              </a:rPr>
              <a:t>Mono 166cells 370W-460W</a:t>
            </a:r>
            <a:endParaRPr sz="1600" b="1" dirty="0">
              <a:solidFill>
                <a:srgbClr val="063D54"/>
              </a:solidFill>
              <a:latin typeface="微软雅黑" panose="020B0503020204020204" pitchFamily="34" charset="-122"/>
              <a:ea typeface="微软雅黑" panose="020B0503020204020204" pitchFamily="34" charset="-122"/>
              <a:sym typeface="+mn-ea"/>
            </a:endParaRPr>
          </a:p>
        </p:txBody>
      </p:sp>
      <p:pic>
        <p:nvPicPr>
          <p:cNvPr id="4" name="图片 3" descr="\\192.168.110.170\公共空间\产品素材库\常规版\M6 MONO PERC N-Type 1-2Cut (435-460W) Silver\产品精修图\166mm银框N型.png166mm银框N型"/>
          <p:cNvPicPr>
            <a:picLocks noChangeAspect="1"/>
          </p:cNvPicPr>
          <p:nvPr>
            <p:custDataLst>
              <p:tags r:id="rId1"/>
            </p:custDataLst>
          </p:nvPr>
        </p:nvPicPr>
        <p:blipFill>
          <a:blip r:embed="rId2"/>
          <a:srcRect/>
          <a:stretch>
            <a:fillRect/>
          </a:stretch>
        </p:blipFill>
        <p:spPr>
          <a:xfrm>
            <a:off x="6256020" y="1480820"/>
            <a:ext cx="7818120" cy="4537710"/>
          </a:xfrm>
          <a:prstGeom prst="rect">
            <a:avLst/>
          </a:prstGeom>
        </p:spPr>
      </p:pic>
      <p:grpSp>
        <p:nvGrpSpPr>
          <p:cNvPr id="101" name="组合 100"/>
          <p:cNvGrpSpPr/>
          <p:nvPr/>
        </p:nvGrpSpPr>
        <p:grpSpPr>
          <a:xfrm flipV="1">
            <a:off x="7647927" y="4113847"/>
            <a:ext cx="1918940" cy="824548"/>
            <a:chOff x="13663" y="4933"/>
            <a:chExt cx="1144" cy="491"/>
          </a:xfrm>
        </p:grpSpPr>
        <p:sp>
          <p:nvSpPr>
            <p:cNvPr id="51" name="Ellipse 15"/>
            <p:cNvSpPr/>
            <p:nvPr/>
          </p:nvSpPr>
          <p:spPr>
            <a:xfrm>
              <a:off x="14667" y="5284"/>
              <a:ext cx="140" cy="140"/>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4" name="Gruppieren 22"/>
            <p:cNvGrpSpPr/>
            <p:nvPr/>
          </p:nvGrpSpPr>
          <p:grpSpPr>
            <a:xfrm>
              <a:off x="13663" y="4933"/>
              <a:ext cx="1004" cy="424"/>
              <a:chOff x="3718536" y="2795821"/>
              <a:chExt cx="1893942" cy="799750"/>
            </a:xfrm>
            <a:solidFill>
              <a:srgbClr val="009592"/>
            </a:solidFill>
          </p:grpSpPr>
          <p:cxnSp>
            <p:nvCxnSpPr>
              <p:cNvPr id="55" name="Gerader Verbinder 19"/>
              <p:cNvCxnSpPr/>
              <p:nvPr/>
            </p:nvCxnSpPr>
            <p:spPr>
              <a:xfrm>
                <a:off x="3718536" y="2795821"/>
                <a:ext cx="638175" cy="79975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56" name="Gerader Verbinder 21"/>
              <p:cNvCxnSpPr/>
              <p:nvPr/>
            </p:nvCxnSpPr>
            <p:spPr>
              <a:xfrm>
                <a:off x="4340624" y="3590924"/>
                <a:ext cx="1271854" cy="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grpSp>
      </p:grpSp>
      <p:cxnSp>
        <p:nvCxnSpPr>
          <p:cNvPr id="59" name="直接连接符 58"/>
          <p:cNvCxnSpPr>
            <a:endCxn id="32" idx="0"/>
          </p:cNvCxnSpPr>
          <p:nvPr/>
        </p:nvCxnSpPr>
        <p:spPr>
          <a:xfrm>
            <a:off x="2870200" y="1983740"/>
            <a:ext cx="635" cy="2234565"/>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0" name="直接连接符 59"/>
          <p:cNvCxnSpPr>
            <a:endCxn id="38" idx="0"/>
          </p:cNvCxnSpPr>
          <p:nvPr/>
        </p:nvCxnSpPr>
        <p:spPr>
          <a:xfrm>
            <a:off x="5250180" y="1983740"/>
            <a:ext cx="4445" cy="223393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7" name="íSlïḍè"/>
          <p:cNvSpPr/>
          <p:nvPr/>
        </p:nvSpPr>
        <p:spPr>
          <a:xfrm>
            <a:off x="1182370" y="1827530"/>
            <a:ext cx="561975" cy="561975"/>
          </a:xfrm>
          <a:prstGeom prst="ellipse">
            <a:avLst/>
          </a:prstGeom>
          <a:solidFill>
            <a:srgbClr val="063D54"/>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noAutofit/>
          </a:bodyPr>
          <a:lstStyle/>
          <a:p>
            <a:pPr algn="r" defTabSz="914400"/>
            <a:endParaRPr lang="zh-CN" altLang="en-US" sz="1400" b="1" dirty="0">
              <a:latin typeface="三极准柔宋" panose="00000500000000000000" pitchFamily="2" charset="-122"/>
              <a:ea typeface="三极准柔宋" panose="00000500000000000000" pitchFamily="2" charset="-122"/>
              <a:cs typeface="Lucida Sans" panose="020B0602030504020204" charset="0"/>
            </a:endParaRPr>
          </a:p>
        </p:txBody>
      </p:sp>
      <p:sp>
        <p:nvSpPr>
          <p:cNvPr id="52" name="îŝlïdè"/>
          <p:cNvSpPr/>
          <p:nvPr/>
        </p:nvSpPr>
        <p:spPr>
          <a:xfrm>
            <a:off x="3778885" y="1826895"/>
            <a:ext cx="561975" cy="561975"/>
          </a:xfrm>
          <a:prstGeom prst="ellipse">
            <a:avLst/>
          </a:prstGeom>
          <a:solidFill>
            <a:srgbClr val="063D54"/>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t" anchorCtr="0" forceAA="0" compatLnSpc="1">
            <a:noAutofit/>
          </a:bodyPr>
          <a:lstStyle/>
          <a:p>
            <a:pPr algn="r" defTabSz="914400"/>
            <a:endParaRPr lang="zh-CN" altLang="en-US" sz="1400" b="1" dirty="0">
              <a:latin typeface="三极准柔宋" panose="00000500000000000000" pitchFamily="2" charset="-122"/>
              <a:ea typeface="三极准柔宋" panose="00000500000000000000" pitchFamily="2" charset="-122"/>
              <a:cs typeface="Lucida Sans" panose="020B0602030504020204" charset="0"/>
            </a:endParaRPr>
          </a:p>
        </p:txBody>
      </p:sp>
      <p:sp>
        <p:nvSpPr>
          <p:cNvPr id="57" name="îṧḻidé"/>
          <p:cNvSpPr/>
          <p:nvPr/>
        </p:nvSpPr>
        <p:spPr>
          <a:xfrm>
            <a:off x="6316345" y="1826895"/>
            <a:ext cx="561975" cy="561975"/>
          </a:xfrm>
          <a:prstGeom prst="ellipse">
            <a:avLst/>
          </a:prstGeom>
          <a:solidFill>
            <a:srgbClr val="063D54"/>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noAutofit/>
          </a:bodyPr>
          <a:lstStyle/>
          <a:p>
            <a:pPr algn="r" defTabSz="914400"/>
            <a:endParaRPr lang="zh-CN" altLang="en-US" sz="1400" b="1" dirty="0">
              <a:latin typeface="三极准柔宋" panose="00000500000000000000" pitchFamily="2" charset="-122"/>
              <a:ea typeface="三极准柔宋" panose="00000500000000000000" pitchFamily="2" charset="-122"/>
              <a:cs typeface="Lucida Sans" panose="020B0602030504020204" charset="0"/>
            </a:endParaRPr>
          </a:p>
        </p:txBody>
      </p:sp>
      <p:sp>
        <p:nvSpPr>
          <p:cNvPr id="61" name="Text Placeholder 32"/>
          <p:cNvSpPr txBox="1"/>
          <p:nvPr/>
        </p:nvSpPr>
        <p:spPr>
          <a:xfrm>
            <a:off x="509270" y="2705100"/>
            <a:ext cx="1908175" cy="607695"/>
          </a:xfrm>
          <a:prstGeom prst="rect">
            <a:avLst/>
          </a:prstGeom>
        </p:spPr>
        <p:txBody>
          <a:bodyPr wrap="square" lIns="0" tIns="0" rIns="0" bIns="0" anchor="t" anchorCtr="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buNone/>
            </a:pP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Mature</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 technology for complex installations in residential systems</a:t>
            </a:r>
            <a:endParaRPr lang="zh-CN" altLang="en-US" sz="12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82" name="图片 81" descr="优势"/>
          <p:cNvPicPr>
            <a:picLocks noChangeAspect="1"/>
          </p:cNvPicPr>
          <p:nvPr/>
        </p:nvPicPr>
        <p:blipFill>
          <a:blip r:embed="rId3" cstate="print"/>
          <a:stretch>
            <a:fillRect/>
          </a:stretch>
        </p:blipFill>
        <p:spPr>
          <a:xfrm>
            <a:off x="1274445" y="1919605"/>
            <a:ext cx="377825" cy="377825"/>
          </a:xfrm>
          <a:prstGeom prst="rect">
            <a:avLst/>
          </a:prstGeom>
        </p:spPr>
      </p:pic>
      <p:pic>
        <p:nvPicPr>
          <p:cNvPr id="83" name="图片 82" descr="优势"/>
          <p:cNvPicPr>
            <a:picLocks noChangeAspect="1"/>
          </p:cNvPicPr>
          <p:nvPr/>
        </p:nvPicPr>
        <p:blipFill>
          <a:blip r:embed="rId3" cstate="print"/>
          <a:stretch>
            <a:fillRect/>
          </a:stretch>
        </p:blipFill>
        <p:spPr>
          <a:xfrm>
            <a:off x="3870960" y="1919605"/>
            <a:ext cx="377825" cy="377825"/>
          </a:xfrm>
          <a:prstGeom prst="rect">
            <a:avLst/>
          </a:prstGeom>
        </p:spPr>
      </p:pic>
      <p:pic>
        <p:nvPicPr>
          <p:cNvPr id="86" name="图片 85" descr="优势"/>
          <p:cNvPicPr>
            <a:picLocks noChangeAspect="1"/>
          </p:cNvPicPr>
          <p:nvPr/>
        </p:nvPicPr>
        <p:blipFill>
          <a:blip r:embed="rId3" cstate="print"/>
          <a:stretch>
            <a:fillRect/>
          </a:stretch>
        </p:blipFill>
        <p:spPr>
          <a:xfrm>
            <a:off x="6407785" y="1919605"/>
            <a:ext cx="377825" cy="377825"/>
          </a:xfrm>
          <a:prstGeom prst="rect">
            <a:avLst/>
          </a:prstGeom>
        </p:spPr>
      </p:pic>
      <p:sp>
        <p:nvSpPr>
          <p:cNvPr id="90" name="Text Placeholder 32"/>
          <p:cNvSpPr txBox="1"/>
          <p:nvPr/>
        </p:nvSpPr>
        <p:spPr>
          <a:xfrm>
            <a:off x="3106420" y="2705100"/>
            <a:ext cx="1908175" cy="607695"/>
          </a:xfrm>
          <a:prstGeom prst="rect">
            <a:avLst/>
          </a:prstGeom>
        </p:spPr>
        <p:txBody>
          <a:bodyPr wrap="square" lIns="0" tIns="0" rIns="0" bIns="0" anchor="t" anchorCtr="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buNone/>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Continuously improv</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ed</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 cell technology reduces the cost of module</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s</a:t>
            </a:r>
            <a:endParaRPr lang="zh-CN" altLang="en-US" sz="12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1" name="Text Placeholder 32"/>
          <p:cNvSpPr txBox="1"/>
          <p:nvPr/>
        </p:nvSpPr>
        <p:spPr>
          <a:xfrm>
            <a:off x="5642610" y="2705100"/>
            <a:ext cx="1908175" cy="81026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buNone/>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Half-cell process effectively reduces power mismatch</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ing</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 </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of </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shadow </a:t>
            </a:r>
            <a:endParaRPr lang="zh-CN" altLang="en-US" sz="12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íSlïḍè"/>
          <p:cNvSpPr/>
          <p:nvPr/>
        </p:nvSpPr>
        <p:spPr>
          <a:xfrm>
            <a:off x="2589530" y="4218305"/>
            <a:ext cx="561975" cy="561975"/>
          </a:xfrm>
          <a:prstGeom prst="ellipse">
            <a:avLst/>
          </a:prstGeom>
          <a:solidFill>
            <a:srgbClr val="063D54"/>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noAutofit/>
          </a:bodyPr>
          <a:lstStyle/>
          <a:p>
            <a:pPr algn="r" defTabSz="914400"/>
            <a:endParaRPr lang="zh-CN" altLang="en-US" sz="1400" b="1" dirty="0">
              <a:latin typeface="三极准柔宋" panose="00000500000000000000" pitchFamily="2" charset="-122"/>
              <a:ea typeface="三极准柔宋" panose="00000500000000000000" pitchFamily="2" charset="-122"/>
              <a:cs typeface="Lucida Sans" panose="020B0602030504020204" charset="0"/>
            </a:endParaRPr>
          </a:p>
        </p:txBody>
      </p:sp>
      <p:pic>
        <p:nvPicPr>
          <p:cNvPr id="87" name="图片 86" descr="优势"/>
          <p:cNvPicPr>
            <a:picLocks noChangeAspect="1"/>
          </p:cNvPicPr>
          <p:nvPr/>
        </p:nvPicPr>
        <p:blipFill>
          <a:blip r:embed="rId3" cstate="print"/>
          <a:stretch>
            <a:fillRect/>
          </a:stretch>
        </p:blipFill>
        <p:spPr>
          <a:xfrm>
            <a:off x="2676525" y="4310380"/>
            <a:ext cx="377825" cy="377825"/>
          </a:xfrm>
          <a:prstGeom prst="rect">
            <a:avLst/>
          </a:prstGeom>
        </p:spPr>
      </p:pic>
      <p:sp>
        <p:nvSpPr>
          <p:cNvPr id="92" name="Text Placeholder 32"/>
          <p:cNvSpPr txBox="1"/>
          <p:nvPr/>
        </p:nvSpPr>
        <p:spPr>
          <a:xfrm>
            <a:off x="1809750" y="5121910"/>
            <a:ext cx="2111375" cy="607695"/>
          </a:xfrm>
          <a:prstGeom prst="rect">
            <a:avLst/>
          </a:prstGeom>
        </p:spPr>
        <p:txBody>
          <a:bodyPr wrap="square" lIns="0" tIns="0" rIns="0" bIns="0" anchor="t" anchorCtr="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buNone/>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Stable module quality ， protect</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s</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 customers</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profit  effectively</a:t>
            </a:r>
            <a:endParaRPr lang="zh-CN" altLang="en-US" sz="12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îṧḻidé"/>
          <p:cNvSpPr/>
          <p:nvPr/>
        </p:nvSpPr>
        <p:spPr>
          <a:xfrm>
            <a:off x="4973320" y="4217670"/>
            <a:ext cx="561975" cy="561975"/>
          </a:xfrm>
          <a:prstGeom prst="ellipse">
            <a:avLst/>
          </a:prstGeom>
          <a:solidFill>
            <a:srgbClr val="063D54"/>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noAutofit/>
          </a:bodyPr>
          <a:lstStyle/>
          <a:p>
            <a:pPr algn="r" defTabSz="914400"/>
            <a:endParaRPr lang="zh-CN" altLang="en-US" sz="1400" b="1" dirty="0">
              <a:latin typeface="三极准柔宋" panose="00000500000000000000" pitchFamily="2" charset="-122"/>
              <a:ea typeface="三极准柔宋" panose="00000500000000000000" pitchFamily="2" charset="-122"/>
              <a:cs typeface="Lucida Sans" panose="020B0602030504020204" charset="0"/>
            </a:endParaRPr>
          </a:p>
        </p:txBody>
      </p:sp>
      <p:pic>
        <p:nvPicPr>
          <p:cNvPr id="89" name="图片 88" descr="优势"/>
          <p:cNvPicPr>
            <a:picLocks noChangeAspect="1"/>
          </p:cNvPicPr>
          <p:nvPr/>
        </p:nvPicPr>
        <p:blipFill>
          <a:blip r:embed="rId3" cstate="print"/>
          <a:stretch>
            <a:fillRect/>
          </a:stretch>
        </p:blipFill>
        <p:spPr>
          <a:xfrm>
            <a:off x="5061585" y="4310380"/>
            <a:ext cx="377825" cy="377825"/>
          </a:xfrm>
          <a:prstGeom prst="rect">
            <a:avLst/>
          </a:prstGeom>
        </p:spPr>
      </p:pic>
      <p:sp>
        <p:nvSpPr>
          <p:cNvPr id="94" name="Text Placeholder 32"/>
          <p:cNvSpPr txBox="1"/>
          <p:nvPr/>
        </p:nvSpPr>
        <p:spPr>
          <a:xfrm>
            <a:off x="4299585" y="5121910"/>
            <a:ext cx="1908175" cy="60769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buNone/>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Excellent anti-PID performance</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 </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reduc</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es</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 power degradation</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 </a:t>
            </a:r>
            <a:endParaRPr lang="zh-CN" altLang="en-US" sz="12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2" name="平行四边形 101"/>
          <p:cNvSpPr/>
          <p:nvPr>
            <p:custDataLst>
              <p:tags r:id="rId4"/>
            </p:custDataLst>
          </p:nvPr>
        </p:nvSpPr>
        <p:spPr>
          <a:xfrm>
            <a:off x="6730365" y="4928870"/>
            <a:ext cx="1661795" cy="951865"/>
          </a:xfrm>
          <a:prstGeom prst="parallelogram">
            <a:avLst/>
          </a:prstGeom>
          <a:blipFill rotWithShape="1">
            <a:blip r:embed="rId5" cstate="print"/>
            <a:stretch>
              <a:fillRect l="-100000" t="-200000" r="-100000" b="-200000"/>
            </a:stretch>
          </a:blipFill>
          <a:ln w="31750">
            <a:solidFill>
              <a:srgbClr val="063D54"/>
            </a:solidFill>
          </a:ln>
          <a:effectLst>
            <a:outerShdw blurRad="76200" dist="38100" dir="2700000" sx="102000" sy="102000" algn="tl" rotWithShape="0">
              <a:srgbClr val="5D7DB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pic>
        <p:nvPicPr>
          <p:cNvPr id="10" name="图片 9" descr="ca87770c70f02961ae7782815a8e5c9"/>
          <p:cNvPicPr>
            <a:picLocks noChangeAspect="1"/>
          </p:cNvPicPr>
          <p:nvPr/>
        </p:nvPicPr>
        <p:blipFill>
          <a:blip r:embed="rId6"/>
          <a:stretch>
            <a:fillRect/>
          </a:stretch>
        </p:blipFill>
        <p:spPr>
          <a:xfrm>
            <a:off x="-381000" y="-431482"/>
            <a:ext cx="2182495" cy="2135505"/>
          </a:xfrm>
          <a:prstGeom prst="rect">
            <a:avLst/>
          </a:prstGeom>
        </p:spPr>
      </p:pic>
      <p:grpSp>
        <p:nvGrpSpPr>
          <p:cNvPr id="2" name="组合 1"/>
          <p:cNvGrpSpPr/>
          <p:nvPr/>
        </p:nvGrpSpPr>
        <p:grpSpPr>
          <a:xfrm flipH="1">
            <a:off x="7386320" y="977900"/>
            <a:ext cx="2867025" cy="1638300"/>
            <a:chOff x="3978" y="1567"/>
            <a:chExt cx="4515" cy="2580"/>
          </a:xfrm>
        </p:grpSpPr>
        <p:cxnSp>
          <p:nvCxnSpPr>
            <p:cNvPr id="27" name="Gerader Verbinder 19"/>
            <p:cNvCxnSpPr/>
            <p:nvPr/>
          </p:nvCxnSpPr>
          <p:spPr>
            <a:xfrm flipV="1">
              <a:off x="4164" y="2352"/>
              <a:ext cx="1181" cy="1511"/>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28" name="Gerader Verbinder 21"/>
            <p:cNvCxnSpPr/>
            <p:nvPr/>
          </p:nvCxnSpPr>
          <p:spPr>
            <a:xfrm flipV="1">
              <a:off x="5323" y="2359"/>
              <a:ext cx="1584" cy="0"/>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sp>
          <p:nvSpPr>
            <p:cNvPr id="29" name="Ellipse 15"/>
            <p:cNvSpPr/>
            <p:nvPr/>
          </p:nvSpPr>
          <p:spPr>
            <a:xfrm flipV="1">
              <a:off x="3978" y="3863"/>
              <a:ext cx="284" cy="284"/>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de-DE"/>
            </a:p>
          </p:txBody>
        </p:sp>
        <p:sp>
          <p:nvSpPr>
            <p:cNvPr id="30" name="文本框 29"/>
            <p:cNvSpPr txBox="1"/>
            <p:nvPr/>
          </p:nvSpPr>
          <p:spPr>
            <a:xfrm>
              <a:off x="6926" y="1997"/>
              <a:ext cx="1550" cy="725"/>
            </a:xfrm>
            <a:prstGeom prst="rect">
              <a:avLst/>
            </a:prstGeom>
            <a:noFill/>
          </p:spPr>
          <p:txBody>
            <a:bodyPr wrap="none" rtlCol="0">
              <a:spAutoFit/>
            </a:bodyPr>
            <a:p>
              <a:r>
                <a:rPr lang="en-US" altLang="zh-CN" sz="2400" b="1">
                  <a:solidFill>
                    <a:schemeClr val="accent1"/>
                  </a:solidFill>
                  <a:effectLst>
                    <a:outerShdw blurRad="60007" dist="200025" dir="15000000" sy="30000" kx="-1800000" algn="bl" rotWithShape="0">
                      <a:prstClr val="black">
                        <a:alpha val="32000"/>
                      </a:prstClr>
                    </a:outerShdw>
                  </a:effectLst>
                </a:rPr>
                <a:t>450W</a:t>
              </a:r>
              <a:endParaRPr lang="en-US" altLang="zh-CN" sz="2400" b="1">
                <a:solidFill>
                  <a:schemeClr val="accent1"/>
                </a:solidFill>
                <a:effectLst>
                  <a:outerShdw blurRad="60007" dist="200025" dir="15000000" sy="30000" kx="-1800000" algn="bl" rotWithShape="0">
                    <a:prstClr val="black">
                      <a:alpha val="32000"/>
                    </a:prstClr>
                  </a:outerShdw>
                </a:effectLst>
              </a:endParaRPr>
            </a:p>
          </p:txBody>
        </p:sp>
        <p:sp>
          <p:nvSpPr>
            <p:cNvPr id="31" name="椭圆 30"/>
            <p:cNvSpPr/>
            <p:nvPr/>
          </p:nvSpPr>
          <p:spPr>
            <a:xfrm>
              <a:off x="6909" y="1567"/>
              <a:ext cx="1584" cy="1584"/>
            </a:xfrm>
            <a:prstGeom prst="ellipse">
              <a:avLst/>
            </a:prstGeom>
            <a:noFill/>
            <a:ln w="412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文本框 4"/>
          <p:cNvSpPr txBox="1"/>
          <p:nvPr/>
        </p:nvSpPr>
        <p:spPr>
          <a:xfrm>
            <a:off x="8940165" y="6257290"/>
            <a:ext cx="1019175" cy="368300"/>
          </a:xfrm>
          <a:prstGeom prst="rect">
            <a:avLst/>
          </a:prstGeom>
          <a:noFill/>
        </p:spPr>
        <p:txBody>
          <a:bodyPr wrap="square" rtlCol="0">
            <a:spAutoFit/>
          </a:bodyPr>
          <a:p>
            <a:r>
              <a:rPr lang="en-US" altLang="zh-CN" b="1"/>
              <a:t>N-Type</a:t>
            </a:r>
            <a:endParaRPr lang="en-US" altLang="zh-CN" b="1"/>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500"/>
                                  </p:stCondLst>
                                  <p:childTnLst>
                                    <p:set>
                                      <p:cBhvr>
                                        <p:cTn id="10" dur="1" fill="hold">
                                          <p:stCondLst>
                                            <p:cond delay="0"/>
                                          </p:stCondLst>
                                        </p:cTn>
                                        <p:tgtEl>
                                          <p:spTgt spid="80"/>
                                        </p:tgtEl>
                                        <p:attrNameLst>
                                          <p:attrName>style.visibility</p:attrName>
                                        </p:attrNameLst>
                                      </p:cBhvr>
                                      <p:to>
                                        <p:strVal val="visible"/>
                                      </p:to>
                                    </p:set>
                                    <p:anim calcmode="lin" valueType="num">
                                      <p:cBhvr>
                                        <p:cTn id="11" dur="1000" fill="hold"/>
                                        <p:tgtEl>
                                          <p:spTgt spid="80"/>
                                        </p:tgtEl>
                                        <p:attrNameLst>
                                          <p:attrName>ppt_w</p:attrName>
                                        </p:attrNameLst>
                                      </p:cBhvr>
                                      <p:tavLst>
                                        <p:tav tm="0">
                                          <p:val>
                                            <p:fltVal val="0"/>
                                          </p:val>
                                        </p:tav>
                                        <p:tav tm="100000">
                                          <p:val>
                                            <p:strVal val="#ppt_w"/>
                                          </p:val>
                                        </p:tav>
                                      </p:tavLst>
                                    </p:anim>
                                    <p:anim calcmode="lin" valueType="num">
                                      <p:cBhvr>
                                        <p:cTn id="12" dur="1000" fill="hold"/>
                                        <p:tgtEl>
                                          <p:spTgt spid="80"/>
                                        </p:tgtEl>
                                        <p:attrNameLst>
                                          <p:attrName>ppt_h</p:attrName>
                                        </p:attrNameLst>
                                      </p:cBhvr>
                                      <p:tavLst>
                                        <p:tav tm="0">
                                          <p:val>
                                            <p:fltVal val="0"/>
                                          </p:val>
                                        </p:tav>
                                        <p:tav tm="100000">
                                          <p:val>
                                            <p:strVal val="#ppt_h"/>
                                          </p:val>
                                        </p:tav>
                                      </p:tavLst>
                                    </p:anim>
                                    <p:anim calcmode="lin" valueType="num">
                                      <p:cBhvr>
                                        <p:cTn id="13" dur="1000" fill="hold"/>
                                        <p:tgtEl>
                                          <p:spTgt spid="80"/>
                                        </p:tgtEl>
                                        <p:attrNameLst>
                                          <p:attrName>style.rotation</p:attrName>
                                        </p:attrNameLst>
                                      </p:cBhvr>
                                      <p:tavLst>
                                        <p:tav tm="0">
                                          <p:val>
                                            <p:fltVal val="90"/>
                                          </p:val>
                                        </p:tav>
                                        <p:tav tm="100000">
                                          <p:val>
                                            <p:fltVal val="0"/>
                                          </p:val>
                                        </p:tav>
                                      </p:tavLst>
                                    </p:anim>
                                    <p:animEffect transition="in" filter="fade">
                                      <p:cBhvr>
                                        <p:cTn id="14" dur="1000"/>
                                        <p:tgtEl>
                                          <p:spTgt spid="80"/>
                                        </p:tgtEl>
                                      </p:cBhvr>
                                    </p:animEffect>
                                  </p:childTnLst>
                                </p:cTn>
                              </p:par>
                              <p:par>
                                <p:cTn id="15" presetID="31" presetClass="entr" presetSubtype="0" fill="hold" grpId="0" nodeType="withEffect">
                                  <p:stCondLst>
                                    <p:cond delay="1000"/>
                                  </p:stCondLst>
                                  <p:childTnLst>
                                    <p:set>
                                      <p:cBhvr>
                                        <p:cTn id="16" dur="1" fill="hold">
                                          <p:stCondLst>
                                            <p:cond delay="0"/>
                                          </p:stCondLst>
                                        </p:cTn>
                                        <p:tgtEl>
                                          <p:spTgt spid="81"/>
                                        </p:tgtEl>
                                        <p:attrNameLst>
                                          <p:attrName>style.visibility</p:attrName>
                                        </p:attrNameLst>
                                      </p:cBhvr>
                                      <p:to>
                                        <p:strVal val="visible"/>
                                      </p:to>
                                    </p:set>
                                    <p:anim calcmode="lin" valueType="num">
                                      <p:cBhvr>
                                        <p:cTn id="17" dur="1000" fill="hold"/>
                                        <p:tgtEl>
                                          <p:spTgt spid="81"/>
                                        </p:tgtEl>
                                        <p:attrNameLst>
                                          <p:attrName>ppt_w</p:attrName>
                                        </p:attrNameLst>
                                      </p:cBhvr>
                                      <p:tavLst>
                                        <p:tav tm="0">
                                          <p:val>
                                            <p:fltVal val="0"/>
                                          </p:val>
                                        </p:tav>
                                        <p:tav tm="100000">
                                          <p:val>
                                            <p:strVal val="#ppt_w"/>
                                          </p:val>
                                        </p:tav>
                                      </p:tavLst>
                                    </p:anim>
                                    <p:anim calcmode="lin" valueType="num">
                                      <p:cBhvr>
                                        <p:cTn id="18" dur="1000" fill="hold"/>
                                        <p:tgtEl>
                                          <p:spTgt spid="81"/>
                                        </p:tgtEl>
                                        <p:attrNameLst>
                                          <p:attrName>ppt_h</p:attrName>
                                        </p:attrNameLst>
                                      </p:cBhvr>
                                      <p:tavLst>
                                        <p:tav tm="0">
                                          <p:val>
                                            <p:fltVal val="0"/>
                                          </p:val>
                                        </p:tav>
                                        <p:tav tm="100000">
                                          <p:val>
                                            <p:strVal val="#ppt_h"/>
                                          </p:val>
                                        </p:tav>
                                      </p:tavLst>
                                    </p:anim>
                                    <p:anim calcmode="lin" valueType="num">
                                      <p:cBhvr>
                                        <p:cTn id="19" dur="1000" fill="hold"/>
                                        <p:tgtEl>
                                          <p:spTgt spid="81"/>
                                        </p:tgtEl>
                                        <p:attrNameLst>
                                          <p:attrName>style.rotation</p:attrName>
                                        </p:attrNameLst>
                                      </p:cBhvr>
                                      <p:tavLst>
                                        <p:tav tm="0">
                                          <p:val>
                                            <p:fltVal val="90"/>
                                          </p:val>
                                        </p:tav>
                                        <p:tav tm="100000">
                                          <p:val>
                                            <p:fltVal val="0"/>
                                          </p:val>
                                        </p:tav>
                                      </p:tavLst>
                                    </p:anim>
                                    <p:animEffect transition="in" filter="fade">
                                      <p:cBhvr>
                                        <p:cTn id="20"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bldLvl="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69035" y="470535"/>
            <a:ext cx="8860790" cy="337185"/>
          </a:xfrm>
          <a:prstGeom prst="rect">
            <a:avLst/>
          </a:prstGeom>
          <a:noFill/>
        </p:spPr>
        <p:txBody>
          <a:bodyPr wrap="square" rtlCol="0">
            <a:spAutoFit/>
          </a:bodyPr>
          <a:lstStyle/>
          <a:p>
            <a:pPr marL="285750" indent="-285750">
              <a:buFont typeface="Wingdings" panose="05000000000000000000" charset="0"/>
              <a:buChar char="Ø"/>
            </a:pPr>
            <a:r>
              <a:rPr sz="1600" b="1" dirty="0">
                <a:solidFill>
                  <a:srgbClr val="063D54"/>
                </a:solidFill>
                <a:latin typeface="微软雅黑" panose="020B0503020204020204" pitchFamily="34" charset="-122"/>
                <a:ea typeface="微软雅黑" panose="020B0503020204020204" pitchFamily="34" charset="-122"/>
                <a:sym typeface="+mn-ea"/>
              </a:rPr>
              <a:t>Mono Shingled </a:t>
            </a:r>
            <a:r>
              <a:rPr lang="en-US" sz="1600" b="1" dirty="0">
                <a:solidFill>
                  <a:srgbClr val="063D54"/>
                </a:solidFill>
                <a:latin typeface="微软雅黑" panose="020B0503020204020204" pitchFamily="34" charset="-122"/>
                <a:ea typeface="微软雅黑" panose="020B0503020204020204" pitchFamily="34" charset="-122"/>
                <a:sym typeface="+mn-ea"/>
              </a:rPr>
              <a:t>35</a:t>
            </a:r>
            <a:r>
              <a:rPr sz="1600" b="1" dirty="0">
                <a:solidFill>
                  <a:srgbClr val="063D54"/>
                </a:solidFill>
                <a:latin typeface="微软雅黑" panose="020B0503020204020204" pitchFamily="34" charset="-122"/>
                <a:ea typeface="微软雅黑" panose="020B0503020204020204" pitchFamily="34" charset="-122"/>
                <a:sym typeface="+mn-ea"/>
              </a:rPr>
              <a:t>0W-</a:t>
            </a:r>
            <a:r>
              <a:rPr lang="en-US" sz="1600" b="1" dirty="0">
                <a:solidFill>
                  <a:srgbClr val="063D54"/>
                </a:solidFill>
                <a:latin typeface="微软雅黑" panose="020B0503020204020204" pitchFamily="34" charset="-122"/>
                <a:ea typeface="微软雅黑" panose="020B0503020204020204" pitchFamily="34" charset="-122"/>
                <a:sym typeface="+mn-ea"/>
              </a:rPr>
              <a:t>49</a:t>
            </a:r>
            <a:r>
              <a:rPr sz="1600" b="1" dirty="0">
                <a:solidFill>
                  <a:srgbClr val="063D54"/>
                </a:solidFill>
                <a:latin typeface="微软雅黑" panose="020B0503020204020204" pitchFamily="34" charset="-122"/>
                <a:ea typeface="微软雅黑" panose="020B0503020204020204" pitchFamily="34" charset="-122"/>
                <a:sym typeface="+mn-ea"/>
              </a:rPr>
              <a:t>0W</a:t>
            </a:r>
            <a:endParaRPr sz="1600" b="1" dirty="0">
              <a:solidFill>
                <a:srgbClr val="063D54"/>
              </a:solidFill>
              <a:latin typeface="微软雅黑" panose="020B0503020204020204" pitchFamily="34" charset="-122"/>
              <a:ea typeface="微软雅黑" panose="020B0503020204020204" pitchFamily="34" charset="-122"/>
              <a:sym typeface="+mn-ea"/>
            </a:endParaRPr>
          </a:p>
        </p:txBody>
      </p:sp>
      <p:sp>
        <p:nvSpPr>
          <p:cNvPr id="39" name="椭圆 38"/>
          <p:cNvSpPr/>
          <p:nvPr/>
        </p:nvSpPr>
        <p:spPr>
          <a:xfrm>
            <a:off x="8601862" y="3443081"/>
            <a:ext cx="6109232" cy="61092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0" name="椭圆 39"/>
          <p:cNvSpPr/>
          <p:nvPr/>
        </p:nvSpPr>
        <p:spPr>
          <a:xfrm>
            <a:off x="10029779" y="4870998"/>
            <a:ext cx="3253398" cy="3253398"/>
          </a:xfrm>
          <a:prstGeom prst="ellipse">
            <a:avLst/>
          </a:prstGeom>
          <a:solidFill>
            <a:schemeClr val="bg1"/>
          </a:solidFill>
          <a:ln>
            <a:noFill/>
          </a:ln>
          <a:effectLst>
            <a:outerShdw blurRad="2794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1" name="矩形 40"/>
          <p:cNvSpPr/>
          <p:nvPr/>
        </p:nvSpPr>
        <p:spPr>
          <a:xfrm>
            <a:off x="1701871" y="1727200"/>
            <a:ext cx="2946400" cy="3976914"/>
          </a:xfrm>
          <a:prstGeom prst="rect">
            <a:avLst/>
          </a:prstGeom>
          <a:solidFill>
            <a:schemeClr val="bg1"/>
          </a:solidFill>
          <a:ln>
            <a:noFill/>
          </a:ln>
          <a:effectLst>
            <a:outerShdw blurRad="508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81" name="直角三角形 80"/>
          <p:cNvSpPr/>
          <p:nvPr/>
        </p:nvSpPr>
        <p:spPr>
          <a:xfrm rot="13500000">
            <a:off x="255254" y="3367670"/>
            <a:ext cx="448105" cy="448105"/>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2" name="图片 1" descr="\\192.168.110.170\公共空间\产品素材库\常规版\M6 MONO PERC Shingled (390-410W) Silver\产品精修图\主图.png主图"/>
          <p:cNvPicPr>
            <a:picLocks noChangeAspect="1"/>
          </p:cNvPicPr>
          <p:nvPr/>
        </p:nvPicPr>
        <p:blipFill>
          <a:blip r:embed="rId1"/>
          <a:srcRect/>
          <a:stretch>
            <a:fillRect/>
          </a:stretch>
        </p:blipFill>
        <p:spPr>
          <a:xfrm>
            <a:off x="-309880" y="260985"/>
            <a:ext cx="6890385" cy="6890385"/>
          </a:xfrm>
          <a:prstGeom prst="rect">
            <a:avLst/>
          </a:prstGeom>
          <a:effectLst>
            <a:outerShdw blurRad="139700" dist="38100" dir="2700000" sx="101000" sy="101000" algn="tl" rotWithShape="0">
              <a:srgbClr val="063D54">
                <a:alpha val="29000"/>
              </a:srgbClr>
            </a:outerShdw>
          </a:effectLst>
        </p:spPr>
      </p:pic>
      <p:grpSp>
        <p:nvGrpSpPr>
          <p:cNvPr id="15" name="组合 14"/>
          <p:cNvGrpSpPr/>
          <p:nvPr/>
        </p:nvGrpSpPr>
        <p:grpSpPr>
          <a:xfrm>
            <a:off x="6385560" y="1223328"/>
            <a:ext cx="4773295" cy="4411345"/>
            <a:chOff x="10161" y="2319"/>
            <a:chExt cx="7517" cy="6947"/>
          </a:xfrm>
        </p:grpSpPr>
        <p:sp>
          <p:nvSpPr>
            <p:cNvPr id="43" name="椭圆 42"/>
            <p:cNvSpPr/>
            <p:nvPr/>
          </p:nvSpPr>
          <p:spPr>
            <a:xfrm>
              <a:off x="10161" y="2417"/>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44" name="直接连接符 43"/>
            <p:cNvCxnSpPr/>
            <p:nvPr/>
          </p:nvCxnSpPr>
          <p:spPr>
            <a:xfrm>
              <a:off x="10357" y="2920"/>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10173" y="3832"/>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69" name="椭圆 68"/>
            <p:cNvSpPr/>
            <p:nvPr/>
          </p:nvSpPr>
          <p:spPr>
            <a:xfrm>
              <a:off x="10181" y="5299"/>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70" name="直接连接符 69"/>
            <p:cNvCxnSpPr/>
            <p:nvPr/>
          </p:nvCxnSpPr>
          <p:spPr>
            <a:xfrm>
              <a:off x="10377" y="5802"/>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10194" y="6713"/>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72" name="直接连接符 71"/>
            <p:cNvCxnSpPr/>
            <p:nvPr/>
          </p:nvCxnSpPr>
          <p:spPr>
            <a:xfrm>
              <a:off x="10364" y="4318"/>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10636" y="2319"/>
              <a:ext cx="763" cy="483"/>
            </a:xfrm>
            <a:prstGeom prst="rect">
              <a:avLst/>
            </a:prstGeom>
            <a:noFill/>
          </p:spPr>
          <p:txBody>
            <a:bodyPr wrap="square" rtlCol="0">
              <a:spAutoFit/>
            </a:bodyPr>
            <a:lstStyle/>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01</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4" name="矩形 73"/>
            <p:cNvSpPr>
              <a:spLocks noChangeArrowheads="1"/>
            </p:cNvSpPr>
            <p:nvPr/>
          </p:nvSpPr>
          <p:spPr bwMode="auto">
            <a:xfrm>
              <a:off x="10678" y="2714"/>
              <a:ext cx="7000"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ts val="1600"/>
                </a:lnSpc>
                <a:defRPr/>
              </a:pP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Innovative structure, low temperature bonding, high density layout, better aesthetics</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5" name="文本框 74"/>
            <p:cNvSpPr txBox="1"/>
            <p:nvPr/>
          </p:nvSpPr>
          <p:spPr>
            <a:xfrm>
              <a:off x="10636" y="3732"/>
              <a:ext cx="762" cy="483"/>
            </a:xfrm>
            <a:prstGeom prst="rect">
              <a:avLst/>
            </a:prstGeom>
            <a:noFill/>
          </p:spPr>
          <p:txBody>
            <a:bodyPr wrap="square" rtlCol="0">
              <a:spAutoFit/>
            </a:bodyPr>
            <a:lstStyle/>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02</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6" name="矩形 75"/>
            <p:cNvSpPr>
              <a:spLocks noChangeArrowheads="1"/>
            </p:cNvSpPr>
            <p:nvPr/>
          </p:nvSpPr>
          <p:spPr bwMode="auto">
            <a:xfrm>
              <a:off x="10657" y="4113"/>
              <a:ext cx="7021"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ts val="1600"/>
                </a:lnSpc>
                <a:defRPr/>
              </a:pP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Safe and reliable, no hidden cracks in the welding seams, low working temperature, high pressure resistance</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7" name="文本框 76"/>
            <p:cNvSpPr txBox="1"/>
            <p:nvPr/>
          </p:nvSpPr>
          <p:spPr>
            <a:xfrm>
              <a:off x="10657" y="5148"/>
              <a:ext cx="742" cy="483"/>
            </a:xfrm>
            <a:prstGeom prst="rect">
              <a:avLst/>
            </a:prstGeom>
            <a:noFill/>
          </p:spPr>
          <p:txBody>
            <a:bodyPr wrap="square" rtlCol="0">
              <a:spAutoFit/>
            </a:bodyPr>
            <a:lstStyle/>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03</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8" name="矩形 77"/>
            <p:cNvSpPr>
              <a:spLocks noChangeArrowheads="1"/>
            </p:cNvSpPr>
            <p:nvPr/>
          </p:nvSpPr>
          <p:spPr bwMode="auto">
            <a:xfrm>
              <a:off x="10678" y="5559"/>
              <a:ext cx="7000"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ts val="1600"/>
                </a:lnSpc>
                <a:defRPr/>
              </a:pP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Low system cost</a:t>
              </a:r>
              <a:r>
                <a:rPr lang="en-US" altLang="zh-CN" sz="1000" dirty="0">
                  <a:latin typeface="微软雅黑" panose="020B0503020204020204" pitchFamily="34" charset="-122"/>
                  <a:ea typeface="微软雅黑" panose="020B0503020204020204" pitchFamily="34" charset="-122"/>
                  <a:cs typeface="Arial" panose="020B0604020202020204" pitchFamily="34" charset="0"/>
                  <a:sym typeface="+mn-ea"/>
                </a:rPr>
                <a:t> and </a:t>
              </a: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high efficiency of components reduce system cost</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9" name="文本框 78"/>
            <p:cNvSpPr txBox="1"/>
            <p:nvPr/>
          </p:nvSpPr>
          <p:spPr>
            <a:xfrm>
              <a:off x="10678" y="6615"/>
              <a:ext cx="1047" cy="483"/>
            </a:xfrm>
            <a:prstGeom prst="rect">
              <a:avLst/>
            </a:prstGeom>
            <a:noFill/>
          </p:spPr>
          <p:txBody>
            <a:bodyPr wrap="square" rtlCol="0">
              <a:spAutoFit/>
            </a:bodyPr>
            <a:lstStyle/>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04</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0" name="矩形 79"/>
            <p:cNvSpPr>
              <a:spLocks noChangeArrowheads="1"/>
            </p:cNvSpPr>
            <p:nvPr/>
          </p:nvSpPr>
          <p:spPr bwMode="auto">
            <a:xfrm>
              <a:off x="10699" y="7025"/>
              <a:ext cx="6978"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ts val="1600"/>
                </a:lnSpc>
                <a:defRPr/>
              </a:pP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Low shading loss</a:t>
              </a:r>
              <a:r>
                <a:rPr lang="en-US" altLang="zh-CN" sz="1000" dirty="0">
                  <a:latin typeface="微软雅黑" panose="020B0503020204020204" pitchFamily="34" charset="-122"/>
                  <a:ea typeface="微软雅黑" panose="020B0503020204020204" pitchFamily="34" charset="-122"/>
                  <a:cs typeface="Arial" panose="020B0604020202020204" pitchFamily="34" charset="0"/>
                  <a:sym typeface="+mn-ea"/>
                </a:rPr>
                <a:t> and </a:t>
              </a: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full parallel circuit layout bring more effective power generation</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5" name="直接连接符 4"/>
            <p:cNvCxnSpPr/>
            <p:nvPr/>
          </p:nvCxnSpPr>
          <p:spPr>
            <a:xfrm>
              <a:off x="10377" y="7315"/>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10194" y="8227"/>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8" name="文本框 7"/>
            <p:cNvSpPr txBox="1"/>
            <p:nvPr/>
          </p:nvSpPr>
          <p:spPr>
            <a:xfrm>
              <a:off x="10678" y="8081"/>
              <a:ext cx="721" cy="483"/>
            </a:xfrm>
            <a:prstGeom prst="rect">
              <a:avLst/>
            </a:prstGeom>
            <a:noFill/>
          </p:spPr>
          <p:txBody>
            <a:bodyPr wrap="square" rtlCol="0">
              <a:spAutoFit/>
            </a:bodyPr>
            <a:lstStyle/>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05</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矩形 8"/>
            <p:cNvSpPr>
              <a:spLocks noChangeArrowheads="1"/>
            </p:cNvSpPr>
            <p:nvPr/>
          </p:nvSpPr>
          <p:spPr bwMode="auto">
            <a:xfrm>
              <a:off x="10699" y="8476"/>
              <a:ext cx="6978"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ts val="1600"/>
                </a:lnSpc>
                <a:defRPr/>
              </a:pPr>
              <a:r>
                <a:rPr sz="1000" dirty="0">
                  <a:latin typeface="微软雅黑" panose="020B0503020204020204" pitchFamily="34" charset="-122"/>
                  <a:ea typeface="微软雅黑" panose="020B0503020204020204" pitchFamily="34" charset="-122"/>
                  <a:cs typeface="Arial" panose="020B0604020202020204" pitchFamily="34" charset="0"/>
                  <a:sym typeface="+mn-ea"/>
                </a:rPr>
                <a:t>Intelligent and advanced production equipment and excellent production process quality control, guarantee high output efficiency  </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5" name="组合 24"/>
          <p:cNvGrpSpPr/>
          <p:nvPr/>
        </p:nvGrpSpPr>
        <p:grpSpPr>
          <a:xfrm>
            <a:off x="3542665" y="2633980"/>
            <a:ext cx="2786380" cy="1794510"/>
            <a:chOff x="5579" y="4148"/>
            <a:chExt cx="4388" cy="2826"/>
          </a:xfrm>
        </p:grpSpPr>
        <p:sp>
          <p:nvSpPr>
            <p:cNvPr id="19" name="Ellipse 15"/>
            <p:cNvSpPr/>
            <p:nvPr/>
          </p:nvSpPr>
          <p:spPr>
            <a:xfrm flipH="1">
              <a:off x="5579" y="6690"/>
              <a:ext cx="284" cy="284"/>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uppieren 22"/>
            <p:cNvGrpSpPr/>
            <p:nvPr/>
          </p:nvGrpSpPr>
          <p:grpSpPr>
            <a:xfrm flipH="1">
              <a:off x="5859" y="6125"/>
              <a:ext cx="2149" cy="718"/>
              <a:chOff x="3219450" y="2790825"/>
              <a:chExt cx="2392650" cy="799750"/>
            </a:xfrm>
            <a:solidFill>
              <a:srgbClr val="009592"/>
            </a:solidFill>
          </p:grpSpPr>
          <p:cxnSp>
            <p:nvCxnSpPr>
              <p:cNvPr id="20" name="Gerader Verbinder 19"/>
              <p:cNvCxnSpPr/>
              <p:nvPr/>
            </p:nvCxnSpPr>
            <p:spPr>
              <a:xfrm>
                <a:off x="3219450" y="2790825"/>
                <a:ext cx="638175" cy="79975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a:off x="3848100" y="3590575"/>
                <a:ext cx="1764000" cy="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grpSp>
        <p:sp>
          <p:nvSpPr>
            <p:cNvPr id="24" name="椭圆 23"/>
            <p:cNvSpPr/>
            <p:nvPr>
              <p:custDataLst>
                <p:tags r:id="rId2"/>
              </p:custDataLst>
            </p:nvPr>
          </p:nvSpPr>
          <p:spPr>
            <a:xfrm>
              <a:off x="7657" y="4148"/>
              <a:ext cx="2310" cy="2310"/>
            </a:xfrm>
            <a:prstGeom prst="ellipse">
              <a:avLst/>
            </a:prstGeom>
            <a:blipFill rotWithShape="1">
              <a:blip r:embed="rId3" cstate="print"/>
              <a:stretch>
                <a:fillRect l="-82000" t="-104000" r="-68000" b="-114000"/>
              </a:stretch>
            </a:blipFill>
            <a:ln w="50800" cmpd="sng">
              <a:solidFill>
                <a:srgbClr val="063D5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descr="ca87770c70f02961ae7782815a8e5c9"/>
          <p:cNvPicPr>
            <a:picLocks noChangeAspect="1"/>
          </p:cNvPicPr>
          <p:nvPr/>
        </p:nvPicPr>
        <p:blipFill>
          <a:blip r:embed="rId4"/>
          <a:stretch>
            <a:fillRect/>
          </a:stretch>
        </p:blipFill>
        <p:spPr>
          <a:xfrm>
            <a:off x="-381000" y="-431482"/>
            <a:ext cx="2182495" cy="2135505"/>
          </a:xfrm>
          <a:prstGeom prst="rect">
            <a:avLst/>
          </a:prstGeom>
        </p:spPr>
      </p:pic>
      <p:grpSp>
        <p:nvGrpSpPr>
          <p:cNvPr id="32" name="组合 31"/>
          <p:cNvGrpSpPr/>
          <p:nvPr/>
        </p:nvGrpSpPr>
        <p:grpSpPr>
          <a:xfrm>
            <a:off x="3001010" y="970280"/>
            <a:ext cx="2867025" cy="1638300"/>
            <a:chOff x="3978" y="1567"/>
            <a:chExt cx="4515" cy="2580"/>
          </a:xfrm>
        </p:grpSpPr>
        <p:cxnSp>
          <p:nvCxnSpPr>
            <p:cNvPr id="27" name="Gerader Verbinder 19"/>
            <p:cNvCxnSpPr/>
            <p:nvPr/>
          </p:nvCxnSpPr>
          <p:spPr>
            <a:xfrm flipV="1">
              <a:off x="4164" y="2352"/>
              <a:ext cx="1181" cy="1511"/>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28" name="Gerader Verbinder 21"/>
            <p:cNvCxnSpPr/>
            <p:nvPr/>
          </p:nvCxnSpPr>
          <p:spPr>
            <a:xfrm flipV="1">
              <a:off x="5323" y="2359"/>
              <a:ext cx="1584" cy="0"/>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sp>
          <p:nvSpPr>
            <p:cNvPr id="29" name="Ellipse 15"/>
            <p:cNvSpPr/>
            <p:nvPr/>
          </p:nvSpPr>
          <p:spPr>
            <a:xfrm flipV="1">
              <a:off x="3978" y="3863"/>
              <a:ext cx="284" cy="284"/>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de-DE"/>
            </a:p>
          </p:txBody>
        </p:sp>
        <p:sp>
          <p:nvSpPr>
            <p:cNvPr id="30" name="文本框 29"/>
            <p:cNvSpPr txBox="1"/>
            <p:nvPr/>
          </p:nvSpPr>
          <p:spPr>
            <a:xfrm>
              <a:off x="6926" y="1997"/>
              <a:ext cx="1550" cy="725"/>
            </a:xfrm>
            <a:prstGeom prst="rect">
              <a:avLst/>
            </a:prstGeom>
            <a:noFill/>
          </p:spPr>
          <p:txBody>
            <a:bodyPr wrap="none" rtlCol="0">
              <a:spAutoFit/>
            </a:bodyPr>
            <a:p>
              <a:r>
                <a:rPr lang="en-US" altLang="zh-CN" sz="2400" b="1">
                  <a:solidFill>
                    <a:schemeClr val="accent1"/>
                  </a:solidFill>
                  <a:effectLst>
                    <a:outerShdw blurRad="60007" dist="200025" dir="15000000" sy="30000" kx="-1800000" algn="bl" rotWithShape="0">
                      <a:prstClr val="black">
                        <a:alpha val="32000"/>
                      </a:prstClr>
                    </a:outerShdw>
                  </a:effectLst>
                </a:rPr>
                <a:t>410W</a:t>
              </a:r>
              <a:endParaRPr lang="en-US" altLang="zh-CN" sz="2400" b="1">
                <a:solidFill>
                  <a:schemeClr val="accent1"/>
                </a:solidFill>
                <a:effectLst>
                  <a:outerShdw blurRad="60007" dist="200025" dir="15000000" sy="30000" kx="-1800000" algn="bl" rotWithShape="0">
                    <a:prstClr val="black">
                      <a:alpha val="32000"/>
                    </a:prstClr>
                  </a:outerShdw>
                </a:effectLst>
              </a:endParaRPr>
            </a:p>
          </p:txBody>
        </p:sp>
        <p:sp>
          <p:nvSpPr>
            <p:cNvPr id="31" name="椭圆 30"/>
            <p:cNvSpPr/>
            <p:nvPr/>
          </p:nvSpPr>
          <p:spPr>
            <a:xfrm>
              <a:off x="6909" y="1567"/>
              <a:ext cx="1584" cy="1584"/>
            </a:xfrm>
            <a:prstGeom prst="ellipse">
              <a:avLst/>
            </a:prstGeom>
            <a:noFill/>
            <a:ln w="412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200"/>
                                  </p:stCondLst>
                                  <p:childTnLst>
                                    <p:set>
                                      <p:cBhvr>
                                        <p:cTn id="10" dur="1" fill="hold">
                                          <p:stCondLst>
                                            <p:cond delay="0"/>
                                          </p:stCondLst>
                                        </p:cTn>
                                        <p:tgtEl>
                                          <p:spTgt spid="39"/>
                                        </p:tgtEl>
                                        <p:attrNameLst>
                                          <p:attrName>style.visibility</p:attrName>
                                        </p:attrNameLst>
                                      </p:cBhvr>
                                      <p:to>
                                        <p:strVal val="visible"/>
                                      </p:to>
                                    </p:set>
                                    <p:anim calcmode="lin" valueType="num">
                                      <p:cBhvr>
                                        <p:cTn id="11" dur="1000" fill="hold"/>
                                        <p:tgtEl>
                                          <p:spTgt spid="39"/>
                                        </p:tgtEl>
                                        <p:attrNameLst>
                                          <p:attrName>ppt_w</p:attrName>
                                        </p:attrNameLst>
                                      </p:cBhvr>
                                      <p:tavLst>
                                        <p:tav tm="0">
                                          <p:val>
                                            <p:fltVal val="0"/>
                                          </p:val>
                                        </p:tav>
                                        <p:tav tm="100000">
                                          <p:val>
                                            <p:strVal val="#ppt_w"/>
                                          </p:val>
                                        </p:tav>
                                      </p:tavLst>
                                    </p:anim>
                                    <p:anim calcmode="lin" valueType="num">
                                      <p:cBhvr>
                                        <p:cTn id="12" dur="1000" fill="hold"/>
                                        <p:tgtEl>
                                          <p:spTgt spid="39"/>
                                        </p:tgtEl>
                                        <p:attrNameLst>
                                          <p:attrName>ppt_h</p:attrName>
                                        </p:attrNameLst>
                                      </p:cBhvr>
                                      <p:tavLst>
                                        <p:tav tm="0">
                                          <p:val>
                                            <p:fltVal val="0"/>
                                          </p:val>
                                        </p:tav>
                                        <p:tav tm="100000">
                                          <p:val>
                                            <p:strVal val="#ppt_h"/>
                                          </p:val>
                                        </p:tav>
                                      </p:tavLst>
                                    </p:anim>
                                    <p:anim calcmode="lin" valueType="num">
                                      <p:cBhvr>
                                        <p:cTn id="13" dur="1000" fill="hold"/>
                                        <p:tgtEl>
                                          <p:spTgt spid="39"/>
                                        </p:tgtEl>
                                        <p:attrNameLst>
                                          <p:attrName>style.rotation</p:attrName>
                                        </p:attrNameLst>
                                      </p:cBhvr>
                                      <p:tavLst>
                                        <p:tav tm="0">
                                          <p:val>
                                            <p:fltVal val="90"/>
                                          </p:val>
                                        </p:tav>
                                        <p:tav tm="100000">
                                          <p:val>
                                            <p:fltVal val="0"/>
                                          </p:val>
                                        </p:tav>
                                      </p:tavLst>
                                    </p:anim>
                                    <p:animEffect transition="in" filter="fade">
                                      <p:cBhvr>
                                        <p:cTn id="14" dur="1000"/>
                                        <p:tgtEl>
                                          <p:spTgt spid="39"/>
                                        </p:tgtEl>
                                      </p:cBhvr>
                                    </p:animEffect>
                                  </p:childTnLst>
                                </p:cTn>
                              </p:par>
                              <p:par>
                                <p:cTn id="15" presetID="31" presetClass="entr" presetSubtype="0" fill="hold" grpId="0" nodeType="withEffect">
                                  <p:stCondLst>
                                    <p:cond delay="70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000" fill="hold"/>
                                        <p:tgtEl>
                                          <p:spTgt spid="40"/>
                                        </p:tgtEl>
                                        <p:attrNameLst>
                                          <p:attrName>ppt_w</p:attrName>
                                        </p:attrNameLst>
                                      </p:cBhvr>
                                      <p:tavLst>
                                        <p:tav tm="0">
                                          <p:val>
                                            <p:fltVal val="0"/>
                                          </p:val>
                                        </p:tav>
                                        <p:tav tm="100000">
                                          <p:val>
                                            <p:strVal val="#ppt_w"/>
                                          </p:val>
                                        </p:tav>
                                      </p:tavLst>
                                    </p:anim>
                                    <p:anim calcmode="lin" valueType="num">
                                      <p:cBhvr>
                                        <p:cTn id="18" dur="1000" fill="hold"/>
                                        <p:tgtEl>
                                          <p:spTgt spid="40"/>
                                        </p:tgtEl>
                                        <p:attrNameLst>
                                          <p:attrName>ppt_h</p:attrName>
                                        </p:attrNameLst>
                                      </p:cBhvr>
                                      <p:tavLst>
                                        <p:tav tm="0">
                                          <p:val>
                                            <p:fltVal val="0"/>
                                          </p:val>
                                        </p:tav>
                                        <p:tav tm="100000">
                                          <p:val>
                                            <p:strVal val="#ppt_h"/>
                                          </p:val>
                                        </p:tav>
                                      </p:tavLst>
                                    </p:anim>
                                    <p:anim calcmode="lin" valueType="num">
                                      <p:cBhvr>
                                        <p:cTn id="19" dur="1000" fill="hold"/>
                                        <p:tgtEl>
                                          <p:spTgt spid="40"/>
                                        </p:tgtEl>
                                        <p:attrNameLst>
                                          <p:attrName>style.rotation</p:attrName>
                                        </p:attrNameLst>
                                      </p:cBhvr>
                                      <p:tavLst>
                                        <p:tav tm="0">
                                          <p:val>
                                            <p:fltVal val="90"/>
                                          </p:val>
                                        </p:tav>
                                        <p:tav tm="100000">
                                          <p:val>
                                            <p:fltVal val="0"/>
                                          </p:val>
                                        </p:tav>
                                      </p:tavLst>
                                    </p:anim>
                                    <p:animEffect transition="in" filter="fade">
                                      <p:cBhvr>
                                        <p:cTn id="20" dur="1000"/>
                                        <p:tgtEl>
                                          <p:spTgt spid="40"/>
                                        </p:tgtEl>
                                      </p:cBhvr>
                                    </p:animEffect>
                                  </p:childTnLst>
                                </p:cTn>
                              </p:par>
                            </p:childTnLst>
                          </p:cTn>
                        </p:par>
                        <p:par>
                          <p:cTn id="21" fill="hold">
                            <p:stCondLst>
                              <p:cond delay="1500"/>
                            </p:stCondLst>
                            <p:childTnLst>
                              <p:par>
                                <p:cTn id="22" presetID="2" presetClass="entr" presetSubtype="12" decel="10000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1500" fill="hold"/>
                                        <p:tgtEl>
                                          <p:spTgt spid="41"/>
                                        </p:tgtEl>
                                        <p:attrNameLst>
                                          <p:attrName>ppt_x</p:attrName>
                                        </p:attrNameLst>
                                      </p:cBhvr>
                                      <p:tavLst>
                                        <p:tav tm="0">
                                          <p:val>
                                            <p:strVal val="0-#ppt_w/2"/>
                                          </p:val>
                                        </p:tav>
                                        <p:tav tm="100000">
                                          <p:val>
                                            <p:strVal val="#ppt_x"/>
                                          </p:val>
                                        </p:tav>
                                      </p:tavLst>
                                    </p:anim>
                                    <p:anim calcmode="lin" valueType="num">
                                      <p:cBhvr additive="base">
                                        <p:cTn id="25" dur="1500" fill="hold"/>
                                        <p:tgtEl>
                                          <p:spTgt spid="41"/>
                                        </p:tgtEl>
                                        <p:attrNameLst>
                                          <p:attrName>ppt_y</p:attrName>
                                        </p:attrNameLst>
                                      </p:cBhvr>
                                      <p:tavLst>
                                        <p:tav tm="0">
                                          <p:val>
                                            <p:strVal val="1+#ppt_h/2"/>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randombar(horizontal)">
                                      <p:cBhvr>
                                        <p:cTn id="2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bldLvl="0" animBg="1"/>
      <p:bldP spid="40" grpId="0" bldLvl="0" animBg="1"/>
      <p:bldP spid="41" grpId="0" bldLvl="0" animBg="1"/>
      <p:bldP spid="8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矩形 2"/>
          <p:cNvSpPr/>
          <p:nvPr>
            <p:custDataLst>
              <p:tags r:id="rId1"/>
            </p:custDataLst>
          </p:nvPr>
        </p:nvSpPr>
        <p:spPr>
          <a:xfrm>
            <a:off x="1524001" y="2711450"/>
            <a:ext cx="1573213" cy="15367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6000" dirty="0">
                <a:solidFill>
                  <a:srgbClr val="FCFCFC"/>
                </a:solidFill>
                <a:latin typeface="Gungsuh" panose="02030600000101010101" pitchFamily="18" charset="-127"/>
              </a:rPr>
              <a:t>03</a:t>
            </a:r>
            <a:endParaRPr lang="zh-CN" altLang="en-US" sz="6000" dirty="0">
              <a:solidFill>
                <a:srgbClr val="FCFCFC"/>
              </a:solidFill>
              <a:latin typeface="Gungsuh" panose="02030600000101010101" pitchFamily="18" charset="-127"/>
            </a:endParaRPr>
          </a:p>
        </p:txBody>
      </p:sp>
      <p:sp>
        <p:nvSpPr>
          <p:cNvPr id="4" name="PA_文本框 3"/>
          <p:cNvSpPr txBox="1"/>
          <p:nvPr>
            <p:custDataLst>
              <p:tags r:id="rId2"/>
            </p:custDataLst>
          </p:nvPr>
        </p:nvSpPr>
        <p:spPr>
          <a:xfrm>
            <a:off x="1460501" y="2727325"/>
            <a:ext cx="1636713" cy="400050"/>
          </a:xfrm>
          <a:prstGeom prst="rect">
            <a:avLst/>
          </a:prstGeom>
          <a:noFill/>
        </p:spPr>
        <p:txBody>
          <a:bodyPr lIns="0" rIns="0"/>
          <a:lstStyle/>
          <a:p>
            <a:pPr algn="r">
              <a:defRPr/>
            </a:pPr>
            <a:r>
              <a:rPr lang="en-US" altLang="zh-CN" sz="2000" spc="500" dirty="0">
                <a:solidFill>
                  <a:srgbClr val="FCFCFC"/>
                </a:solidFill>
                <a:latin typeface="Gungsuh" panose="02030600000101010101" pitchFamily="18" charset="-127"/>
              </a:rPr>
              <a:t>PART</a:t>
            </a:r>
            <a:endParaRPr lang="zh-CN" altLang="en-US" sz="2000" spc="500" dirty="0">
              <a:solidFill>
                <a:srgbClr val="FCFCFC"/>
              </a:solidFill>
              <a:latin typeface="Gungsuh" panose="02030600000101010101" pitchFamily="18" charset="-127"/>
            </a:endParaRPr>
          </a:p>
        </p:txBody>
      </p:sp>
      <p:sp>
        <p:nvSpPr>
          <p:cNvPr id="5" name="PA_文本框 4"/>
          <p:cNvSpPr txBox="1"/>
          <p:nvPr>
            <p:custDataLst>
              <p:tags r:id="rId3"/>
            </p:custDataLst>
          </p:nvPr>
        </p:nvSpPr>
        <p:spPr>
          <a:xfrm>
            <a:off x="3097214" y="2979738"/>
            <a:ext cx="7570787" cy="1136650"/>
          </a:xfrm>
          <a:prstGeom prst="rect">
            <a:avLst/>
          </a:prstGeom>
          <a:noFill/>
        </p:spPr>
        <p:txBody>
          <a:bodyPr rIns="360000">
            <a:normAutofit/>
          </a:bodyPr>
          <a:lstStyle/>
          <a:p>
            <a:pPr algn="r">
              <a:defRPr/>
            </a:pPr>
            <a:r>
              <a:rPr lang="zh-CN" altLang="en-US" sz="4800" dirty="0">
                <a:solidFill>
                  <a:schemeClr val="accent1">
                    <a:lumMod val="75000"/>
                  </a:schemeClr>
                </a:solidFill>
                <a:effectLst>
                  <a:outerShdw blurRad="60007" dist="200025" dir="15000000" sy="30000" kx="-1800000" algn="bl" rotWithShape="0">
                    <a:prstClr val="black">
                      <a:alpha val="32000"/>
                    </a:prstClr>
                  </a:outerShdw>
                </a:effectLst>
              </a:rPr>
              <a:t>QUALITY ASSURANCE</a:t>
            </a:r>
            <a:endParaRPr lang="zh-CN" altLang="en-US" sz="4800" dirty="0">
              <a:solidFill>
                <a:schemeClr val="accent1">
                  <a:lumMod val="75000"/>
                </a:schemeClr>
              </a:solidFill>
              <a:effectLst>
                <a:outerShdw blurRad="60007" dist="200025" dir="15000000" sy="30000" kx="-1800000" algn="bl" rotWithShape="0">
                  <a:prstClr val="black">
                    <a:alpha val="32000"/>
                  </a:prstClr>
                </a:outerShdw>
              </a:effectLst>
            </a:endParaRPr>
          </a:p>
        </p:txBody>
      </p:sp>
      <p:cxnSp>
        <p:nvCxnSpPr>
          <p:cNvPr id="10" name="PA_直接连接符 9"/>
          <p:cNvCxnSpPr/>
          <p:nvPr>
            <p:custDataLst>
              <p:tags r:id="rId4"/>
            </p:custDataLst>
          </p:nvPr>
        </p:nvCxnSpPr>
        <p:spPr>
          <a:xfrm>
            <a:off x="3483429" y="3848100"/>
            <a:ext cx="718457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PA_矩形 1"/>
          <p:cNvSpPr/>
          <p:nvPr>
            <p:custDataLst>
              <p:tags r:id="rId5"/>
            </p:custDataLst>
          </p:nvPr>
        </p:nvSpPr>
        <p:spPr>
          <a:xfrm>
            <a:off x="4457384" y="3937000"/>
            <a:ext cx="6269355" cy="1753235"/>
          </a:xfrm>
          <a:prstGeom prst="rect">
            <a:avLst/>
          </a:prstGeom>
        </p:spPr>
        <p:txBody>
          <a:bodyPr wrap="square">
            <a:spAutoFit/>
          </a:bodyPr>
          <a:lstStyle/>
          <a:p>
            <a:pPr marL="285750" indent="-285750" algn="l">
              <a:buClrTx/>
              <a:buSzTx/>
              <a:buFont typeface="Wingdings" panose="05000000000000000000" charset="0"/>
              <a:buChar char="Ø"/>
            </a:pPr>
            <a:r>
              <a:rPr lang="en-US" altLang="zh-CN" dirty="0" smtClean="0">
                <a:solidFill>
                  <a:schemeClr val="bg2">
                    <a:lumMod val="90000"/>
                  </a:schemeClr>
                </a:solidFill>
                <a:sym typeface="+mn-ea"/>
              </a:rPr>
              <a:t>15-year product warranty</a:t>
            </a:r>
            <a:endParaRPr lang="en-US" altLang="zh-CN" dirty="0" smtClean="0">
              <a:solidFill>
                <a:schemeClr val="bg2">
                  <a:lumMod val="90000"/>
                </a:schemeClr>
              </a:solidFill>
            </a:endParaRPr>
          </a:p>
          <a:p>
            <a:pPr marL="285750" indent="-285750" algn="l">
              <a:buClrTx/>
              <a:buSzTx/>
              <a:buFont typeface="Wingdings" panose="05000000000000000000" charset="0"/>
              <a:buChar char="Ø"/>
            </a:pPr>
            <a:r>
              <a:rPr lang="en-US" altLang="zh-CN" dirty="0" smtClean="0">
                <a:solidFill>
                  <a:schemeClr val="bg2">
                    <a:lumMod val="90000"/>
                  </a:schemeClr>
                </a:solidFill>
                <a:sym typeface="+mn-ea"/>
              </a:rPr>
              <a:t>25-year product performance guarantee: </a:t>
            </a:r>
            <a:endParaRPr lang="en-US" altLang="zh-CN" dirty="0" smtClean="0">
              <a:solidFill>
                <a:schemeClr val="bg2">
                  <a:lumMod val="90000"/>
                </a:schemeClr>
              </a:solidFill>
            </a:endParaRPr>
          </a:p>
          <a:p>
            <a:pPr marL="285750" indent="-285750" algn="l">
              <a:buClrTx/>
              <a:buSzTx/>
              <a:buFont typeface="Wingdings" panose="05000000000000000000" charset="0"/>
              <a:buChar char="Ø"/>
            </a:pPr>
            <a:r>
              <a:rPr lang="en-US" altLang="zh-CN" dirty="0" smtClean="0">
                <a:solidFill>
                  <a:schemeClr val="bg2">
                    <a:lumMod val="90000"/>
                  </a:schemeClr>
                </a:solidFill>
                <a:sym typeface="+mn-ea"/>
              </a:rPr>
              <a:t>First year power generation ≥</a:t>
            </a:r>
            <a:r>
              <a:rPr lang="en-US" altLang="zh-CN" b="1" dirty="0" smtClean="0">
                <a:solidFill>
                  <a:srgbClr val="063D54"/>
                </a:solidFill>
                <a:sym typeface="+mn-ea"/>
              </a:rPr>
              <a:t>97.5</a:t>
            </a:r>
            <a:r>
              <a:rPr lang="en-US" altLang="zh-CN" dirty="0" smtClean="0">
                <a:solidFill>
                  <a:schemeClr val="bg2">
                    <a:lumMod val="90000"/>
                  </a:schemeClr>
                </a:solidFill>
                <a:sym typeface="+mn-ea"/>
              </a:rPr>
              <a:t>%</a:t>
            </a:r>
            <a:endParaRPr lang="en-US" altLang="zh-CN" dirty="0" smtClean="0">
              <a:solidFill>
                <a:schemeClr val="bg2">
                  <a:lumMod val="90000"/>
                </a:schemeClr>
              </a:solidFill>
            </a:endParaRPr>
          </a:p>
          <a:p>
            <a:pPr marL="285750" indent="-285750" algn="l">
              <a:buClrTx/>
              <a:buSzTx/>
              <a:buFont typeface="Wingdings" panose="05000000000000000000" charset="0"/>
              <a:buChar char="Ø"/>
            </a:pPr>
            <a:r>
              <a:rPr lang="en-US" altLang="zh-CN" dirty="0" smtClean="0">
                <a:solidFill>
                  <a:schemeClr val="bg2">
                    <a:lumMod val="90000"/>
                  </a:schemeClr>
                </a:solidFill>
                <a:sym typeface="+mn-ea"/>
              </a:rPr>
              <a:t>25-year power generation ≥</a:t>
            </a:r>
            <a:r>
              <a:rPr lang="en-US" altLang="zh-CN" b="1" dirty="0" smtClean="0">
                <a:solidFill>
                  <a:srgbClr val="063D54"/>
                </a:solidFill>
                <a:sym typeface="+mn-ea"/>
              </a:rPr>
              <a:t>85.5</a:t>
            </a:r>
            <a:r>
              <a:rPr lang="en-US" altLang="zh-CN" dirty="0" smtClean="0">
                <a:solidFill>
                  <a:schemeClr val="bg2">
                    <a:lumMod val="90000"/>
                  </a:schemeClr>
                </a:solidFill>
                <a:sym typeface="+mn-ea"/>
              </a:rPr>
              <a:t>%</a:t>
            </a:r>
            <a:endParaRPr lang="en-US" altLang="zh-CN" dirty="0" smtClean="0">
              <a:solidFill>
                <a:schemeClr val="bg2">
                  <a:lumMod val="90000"/>
                </a:schemeClr>
              </a:solidFill>
              <a:sym typeface="+mn-ea"/>
            </a:endParaRPr>
          </a:p>
          <a:p>
            <a:pPr marL="285750" indent="-285750" algn="l">
              <a:buFont typeface="Wingdings" panose="05000000000000000000" charset="0"/>
              <a:buChar char="Ø"/>
            </a:pPr>
            <a:endParaRPr lang="en-US" altLang="zh-CN" dirty="0" smtClean="0">
              <a:solidFill>
                <a:schemeClr val="tx2"/>
              </a:solidFill>
            </a:endParaRPr>
          </a:p>
          <a:p>
            <a:pPr marL="285750" indent="-285750" algn="l">
              <a:buNone/>
            </a:pPr>
            <a:r>
              <a:rPr lang="en-US" altLang="zh-CN" dirty="0" smtClean="0">
                <a:solidFill>
                  <a:srgbClr val="87A939"/>
                </a:solidFill>
                <a:sym typeface="+mn-ea"/>
                <a:hlinkClick r:id="rId6" action="ppaction://hlinkfile">
                  <a:extLst>
                    <a:ext uri="{DAF060AB-1E55-43B9-8AAB-6FB025537F2F}">
                      <wpsdc:hlinkClr xmlns:wpsdc="http://www.wps.cn/officeDocument/2017/drawingmlCustomData" val="063D54"/>
                      <wpsdc:folHlinkClr xmlns:wpsdc="http://www.wps.cn/officeDocument/2017/drawingmlCustomData" val="0B77A4"/>
                      <wpsdc:hlinkUnderline xmlns:wpsdc="http://www.wps.cn/officeDocument/2017/drawingmlCustomData" val="1"/>
                    </a:ext>
                  </a:extLst>
                </a:hlinkClick>
              </a:rPr>
              <a:t>https://www.maysunsolar.com/services/</a:t>
            </a:r>
            <a:r>
              <a:rPr lang="en-US" altLang="zh-CN" dirty="0" smtClean="0">
                <a:solidFill>
                  <a:schemeClr val="tx2"/>
                </a:solidFill>
                <a:sym typeface="+mn-ea"/>
              </a:rPr>
              <a:t> </a:t>
            </a:r>
            <a:endParaRPr lang="en-US" altLang="zh-CN" dirty="0" smtClean="0">
              <a:solidFill>
                <a:schemeClr val="bg2">
                  <a:lumMod val="90000"/>
                </a:schemeClr>
              </a:solidFill>
              <a:latin typeface="Gungsuh" panose="02030600000101010101" pitchFamily="18" charset="-127"/>
              <a:sym typeface="+mn-ea"/>
            </a:endParaRPr>
          </a:p>
        </p:txBody>
      </p:sp>
      <p:pic>
        <p:nvPicPr>
          <p:cNvPr id="6" name="图片 5" descr="ca87770c70f02961ae7782815a8e5c9"/>
          <p:cNvPicPr>
            <a:picLocks noChangeAspect="1"/>
          </p:cNvPicPr>
          <p:nvPr/>
        </p:nvPicPr>
        <p:blipFill>
          <a:blip r:embed="rId7"/>
          <a:stretch>
            <a:fillRect/>
          </a:stretch>
        </p:blipFill>
        <p:spPr>
          <a:xfrm>
            <a:off x="10009505" y="-234315"/>
            <a:ext cx="2182495" cy="213550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4" grpId="0"/>
      <p:bldP spid="5" grpId="0" animBg="1" autoUpdateAnimBg="0"/>
      <p:bldP spid="2"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ca87770c70f02961ae7782815a8e5c9"/>
          <p:cNvPicPr>
            <a:picLocks noChangeAspect="1"/>
          </p:cNvPicPr>
          <p:nvPr/>
        </p:nvPicPr>
        <p:blipFill>
          <a:blip r:embed="rId1"/>
          <a:stretch>
            <a:fillRect/>
          </a:stretch>
        </p:blipFill>
        <p:spPr>
          <a:xfrm>
            <a:off x="-381000" y="-431482"/>
            <a:ext cx="2182495" cy="2135505"/>
          </a:xfrm>
          <a:prstGeom prst="rect">
            <a:avLst/>
          </a:prstGeom>
        </p:spPr>
      </p:pic>
      <p:grpSp>
        <p:nvGrpSpPr>
          <p:cNvPr id="18" name="组合 17"/>
          <p:cNvGrpSpPr/>
          <p:nvPr/>
        </p:nvGrpSpPr>
        <p:grpSpPr>
          <a:xfrm>
            <a:off x="228600" y="1199632"/>
            <a:ext cx="11734800" cy="5436635"/>
            <a:chOff x="7680" y="2685"/>
            <a:chExt cx="24000" cy="11119"/>
          </a:xfrm>
        </p:grpSpPr>
        <p:pic>
          <p:nvPicPr>
            <p:cNvPr id="4" name="图片 3" descr="CE-NORD Certificate-1"/>
            <p:cNvPicPr/>
            <p:nvPr/>
          </p:nvPicPr>
          <p:blipFill>
            <a:blip r:embed="rId2"/>
            <a:stretch>
              <a:fillRect/>
            </a:stretch>
          </p:blipFill>
          <p:spPr>
            <a:xfrm>
              <a:off x="7680" y="2685"/>
              <a:ext cx="3840" cy="5424"/>
            </a:xfrm>
            <a:prstGeom prst="rect">
              <a:avLst/>
            </a:prstGeom>
            <a:ln>
              <a:solidFill>
                <a:schemeClr val="accent1"/>
              </a:solidFill>
            </a:ln>
          </p:spPr>
        </p:pic>
        <p:pic>
          <p:nvPicPr>
            <p:cNvPr id="5" name="图片 4" descr="CE-NORD Double-Glass Certificate-1"/>
            <p:cNvPicPr/>
            <p:nvPr/>
          </p:nvPicPr>
          <p:blipFill>
            <a:blip r:embed="rId3"/>
            <a:stretch>
              <a:fillRect/>
            </a:stretch>
          </p:blipFill>
          <p:spPr>
            <a:xfrm>
              <a:off x="11712" y="2685"/>
              <a:ext cx="3840" cy="5424"/>
            </a:xfrm>
            <a:prstGeom prst="rect">
              <a:avLst/>
            </a:prstGeom>
            <a:ln>
              <a:solidFill>
                <a:schemeClr val="accent1"/>
              </a:solidFill>
            </a:ln>
          </p:spPr>
        </p:pic>
        <p:pic>
          <p:nvPicPr>
            <p:cNvPr id="6" name="图片 5" descr="CE-NORD Shingled-modules Certificate-1"/>
            <p:cNvPicPr/>
            <p:nvPr/>
          </p:nvPicPr>
          <p:blipFill>
            <a:blip r:embed="rId4"/>
            <a:stretch>
              <a:fillRect/>
            </a:stretch>
          </p:blipFill>
          <p:spPr>
            <a:xfrm>
              <a:off x="15744" y="2685"/>
              <a:ext cx="3840" cy="5424"/>
            </a:xfrm>
            <a:prstGeom prst="rect">
              <a:avLst/>
            </a:prstGeom>
            <a:ln>
              <a:solidFill>
                <a:schemeClr val="accent1"/>
              </a:solidFill>
            </a:ln>
          </p:spPr>
        </p:pic>
        <p:pic>
          <p:nvPicPr>
            <p:cNvPr id="7" name="图片 6" descr="CE-SGS Certificate"/>
            <p:cNvPicPr/>
            <p:nvPr/>
          </p:nvPicPr>
          <p:blipFill>
            <a:blip r:embed="rId5"/>
            <a:stretch>
              <a:fillRect/>
            </a:stretch>
          </p:blipFill>
          <p:spPr>
            <a:xfrm>
              <a:off x="19776" y="2685"/>
              <a:ext cx="3840" cy="5424"/>
            </a:xfrm>
            <a:prstGeom prst="rect">
              <a:avLst/>
            </a:prstGeom>
            <a:ln>
              <a:solidFill>
                <a:schemeClr val="accent1"/>
              </a:solidFill>
            </a:ln>
          </p:spPr>
        </p:pic>
        <p:pic>
          <p:nvPicPr>
            <p:cNvPr id="8" name="图片 7" descr="NORD-PID Test certificate-1"/>
            <p:cNvPicPr/>
            <p:nvPr/>
          </p:nvPicPr>
          <p:blipFill>
            <a:blip r:embed="rId6"/>
            <a:stretch>
              <a:fillRect/>
            </a:stretch>
          </p:blipFill>
          <p:spPr>
            <a:xfrm>
              <a:off x="23808" y="2685"/>
              <a:ext cx="3840" cy="5424"/>
            </a:xfrm>
            <a:prstGeom prst="rect">
              <a:avLst/>
            </a:prstGeom>
            <a:ln>
              <a:solidFill>
                <a:schemeClr val="accent1"/>
              </a:solidFill>
            </a:ln>
          </p:spPr>
        </p:pic>
        <p:pic>
          <p:nvPicPr>
            <p:cNvPr id="9" name="图片 8" descr="SGS Ammonia test certificate-1"/>
            <p:cNvPicPr/>
            <p:nvPr/>
          </p:nvPicPr>
          <p:blipFill>
            <a:blip r:embed="rId7"/>
            <a:stretch>
              <a:fillRect/>
            </a:stretch>
          </p:blipFill>
          <p:spPr>
            <a:xfrm>
              <a:off x="27840" y="2685"/>
              <a:ext cx="3840" cy="5424"/>
            </a:xfrm>
            <a:prstGeom prst="rect">
              <a:avLst/>
            </a:prstGeom>
            <a:ln>
              <a:solidFill>
                <a:schemeClr val="accent1"/>
              </a:solidFill>
            </a:ln>
          </p:spPr>
        </p:pic>
        <p:pic>
          <p:nvPicPr>
            <p:cNvPr id="11" name="图片 10" descr="SGS Salt spray test certificate-1"/>
            <p:cNvPicPr/>
            <p:nvPr/>
          </p:nvPicPr>
          <p:blipFill>
            <a:blip r:embed="rId8"/>
            <a:stretch>
              <a:fillRect/>
            </a:stretch>
          </p:blipFill>
          <p:spPr>
            <a:xfrm>
              <a:off x="7680" y="8380"/>
              <a:ext cx="3840" cy="5424"/>
            </a:xfrm>
            <a:prstGeom prst="rect">
              <a:avLst/>
            </a:prstGeom>
            <a:ln>
              <a:solidFill>
                <a:schemeClr val="accent1"/>
              </a:solidFill>
            </a:ln>
          </p:spPr>
        </p:pic>
        <p:pic>
          <p:nvPicPr>
            <p:cNvPr id="12" name="图片 11" descr="SGS Sand and dust test certificate-1"/>
            <p:cNvPicPr/>
            <p:nvPr/>
          </p:nvPicPr>
          <p:blipFill>
            <a:blip r:embed="rId9"/>
            <a:stretch>
              <a:fillRect/>
            </a:stretch>
          </p:blipFill>
          <p:spPr>
            <a:xfrm>
              <a:off x="11712" y="8380"/>
              <a:ext cx="3840" cy="5424"/>
            </a:xfrm>
            <a:prstGeom prst="rect">
              <a:avLst/>
            </a:prstGeom>
            <a:ln>
              <a:solidFill>
                <a:schemeClr val="accent1"/>
              </a:solidFill>
            </a:ln>
          </p:spPr>
        </p:pic>
        <p:pic>
          <p:nvPicPr>
            <p:cNvPr id="13" name="图片 12" descr="SGS-TUV Certificate-1"/>
            <p:cNvPicPr/>
            <p:nvPr/>
          </p:nvPicPr>
          <p:blipFill>
            <a:blip r:embed="rId10"/>
            <a:stretch>
              <a:fillRect/>
            </a:stretch>
          </p:blipFill>
          <p:spPr>
            <a:xfrm>
              <a:off x="15744" y="8380"/>
              <a:ext cx="3840" cy="5424"/>
            </a:xfrm>
            <a:prstGeom prst="rect">
              <a:avLst/>
            </a:prstGeom>
            <a:ln>
              <a:solidFill>
                <a:schemeClr val="accent1"/>
              </a:solidFill>
            </a:ln>
          </p:spPr>
        </p:pic>
        <p:pic>
          <p:nvPicPr>
            <p:cNvPr id="14" name="图片 13" descr="TUV-MONO-POLY Half-Cell Certificate-1"/>
            <p:cNvPicPr/>
            <p:nvPr/>
          </p:nvPicPr>
          <p:blipFill>
            <a:blip r:embed="rId11"/>
            <a:stretch>
              <a:fillRect/>
            </a:stretch>
          </p:blipFill>
          <p:spPr>
            <a:xfrm>
              <a:off x="19776" y="8380"/>
              <a:ext cx="3840" cy="5424"/>
            </a:xfrm>
            <a:prstGeom prst="rect">
              <a:avLst/>
            </a:prstGeom>
            <a:ln>
              <a:solidFill>
                <a:schemeClr val="accent1"/>
              </a:solidFill>
            </a:ln>
          </p:spPr>
        </p:pic>
        <p:pic>
          <p:nvPicPr>
            <p:cNvPr id="15" name="图片 14" descr="TUV-NORD Double-Glass Certificate-1"/>
            <p:cNvPicPr/>
            <p:nvPr/>
          </p:nvPicPr>
          <p:blipFill>
            <a:blip r:embed="rId12"/>
            <a:stretch>
              <a:fillRect/>
            </a:stretch>
          </p:blipFill>
          <p:spPr>
            <a:xfrm>
              <a:off x="23808" y="8380"/>
              <a:ext cx="3840" cy="5424"/>
            </a:xfrm>
            <a:prstGeom prst="rect">
              <a:avLst/>
            </a:prstGeom>
            <a:ln>
              <a:solidFill>
                <a:schemeClr val="accent1"/>
              </a:solidFill>
            </a:ln>
          </p:spPr>
        </p:pic>
        <p:pic>
          <p:nvPicPr>
            <p:cNvPr id="16" name="图片 15" descr="TUV-NORD Shingled-modules Certificate-1"/>
            <p:cNvPicPr/>
            <p:nvPr/>
          </p:nvPicPr>
          <p:blipFill>
            <a:blip r:embed="rId13"/>
            <a:stretch>
              <a:fillRect/>
            </a:stretch>
          </p:blipFill>
          <p:spPr>
            <a:xfrm>
              <a:off x="27840" y="8380"/>
              <a:ext cx="3840" cy="5424"/>
            </a:xfrm>
            <a:prstGeom prst="rect">
              <a:avLst/>
            </a:prstGeom>
            <a:ln>
              <a:solidFill>
                <a:schemeClr val="accent1"/>
              </a:solidFill>
            </a:ln>
          </p:spPr>
        </p:pic>
      </p:grpSp>
      <p:sp>
        <p:nvSpPr>
          <p:cNvPr id="19" name="文本框 18"/>
          <p:cNvSpPr txBox="1"/>
          <p:nvPr/>
        </p:nvSpPr>
        <p:spPr>
          <a:xfrm>
            <a:off x="1322705" y="452120"/>
            <a:ext cx="5997575" cy="368300"/>
          </a:xfrm>
          <a:prstGeom prst="rect">
            <a:avLst/>
          </a:prstGeom>
          <a:noFill/>
        </p:spPr>
        <p:txBody>
          <a:bodyPr wrap="none" rtlCol="0" anchor="t">
            <a:spAutoFit/>
          </a:bodyPr>
          <a:p>
            <a:r>
              <a:rPr b="1" dirty="0">
                <a:solidFill>
                  <a:srgbClr val="C0C231"/>
                </a:solidFill>
                <a:latin typeface="微软雅黑" panose="020B0503020204020204" pitchFamily="34" charset="-122"/>
                <a:ea typeface="微软雅黑" panose="020B0503020204020204" pitchFamily="34" charset="-122"/>
                <a:sym typeface="+mn-ea"/>
                <a:hlinkClick r:id="rId14" action="ppaction://hlinkfile">
                  <a:extLst>
                    <a:ext uri="{DAF060AB-1E55-43B9-8AAB-6FB025537F2F}">
                      <wpsdc:hlinkClr xmlns:wpsdc="http://www.wps.cn/officeDocument/2017/drawingmlCustomData" val="063D54"/>
                      <wpsdc:folHlinkClr xmlns:wpsdc="http://www.wps.cn/officeDocument/2017/drawingmlCustomData" val="0B77A4"/>
                      <wpsdc:hlinkUnderline xmlns:wpsdc="http://www.wps.cn/officeDocument/2017/drawingmlCustomData" val="1"/>
                    </a:ext>
                  </a:extLst>
                </a:hlinkClick>
              </a:rPr>
              <a:t>https://www.maysunsolar.eu/download-certificate</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矩形 2"/>
          <p:cNvSpPr/>
          <p:nvPr>
            <p:custDataLst>
              <p:tags r:id="rId1"/>
            </p:custDataLst>
          </p:nvPr>
        </p:nvSpPr>
        <p:spPr>
          <a:xfrm>
            <a:off x="1524001" y="2711450"/>
            <a:ext cx="1573213" cy="15367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6000" dirty="0">
                <a:solidFill>
                  <a:srgbClr val="FCFCFC"/>
                </a:solidFill>
                <a:latin typeface="Gungsuh" panose="02030600000101010101" pitchFamily="18" charset="-127"/>
              </a:rPr>
              <a:t>04</a:t>
            </a:r>
            <a:endParaRPr lang="zh-CN" altLang="en-US" sz="6000" dirty="0">
              <a:solidFill>
                <a:srgbClr val="FCFCFC"/>
              </a:solidFill>
              <a:latin typeface="Gungsuh" panose="02030600000101010101" pitchFamily="18" charset="-127"/>
            </a:endParaRPr>
          </a:p>
        </p:txBody>
      </p:sp>
      <p:sp>
        <p:nvSpPr>
          <p:cNvPr id="4" name="PA_文本框 3"/>
          <p:cNvSpPr txBox="1"/>
          <p:nvPr>
            <p:custDataLst>
              <p:tags r:id="rId2"/>
            </p:custDataLst>
          </p:nvPr>
        </p:nvSpPr>
        <p:spPr>
          <a:xfrm>
            <a:off x="1460501" y="2727325"/>
            <a:ext cx="1636713" cy="400050"/>
          </a:xfrm>
          <a:prstGeom prst="rect">
            <a:avLst/>
          </a:prstGeom>
          <a:noFill/>
        </p:spPr>
        <p:txBody>
          <a:bodyPr lIns="0" rIns="0"/>
          <a:lstStyle/>
          <a:p>
            <a:pPr algn="r">
              <a:defRPr/>
            </a:pPr>
            <a:r>
              <a:rPr lang="en-US" altLang="zh-CN" sz="2000" spc="500" dirty="0">
                <a:solidFill>
                  <a:srgbClr val="FCFCFC"/>
                </a:solidFill>
                <a:latin typeface="Gungsuh" panose="02030600000101010101" pitchFamily="18" charset="-127"/>
              </a:rPr>
              <a:t>PART</a:t>
            </a:r>
            <a:endParaRPr lang="zh-CN" altLang="en-US" sz="2000" spc="500" dirty="0">
              <a:solidFill>
                <a:srgbClr val="FCFCFC"/>
              </a:solidFill>
              <a:latin typeface="Gungsuh" panose="02030600000101010101" pitchFamily="18" charset="-127"/>
            </a:endParaRPr>
          </a:p>
        </p:txBody>
      </p:sp>
      <p:sp>
        <p:nvSpPr>
          <p:cNvPr id="5" name="PA_文本框 4"/>
          <p:cNvSpPr txBox="1"/>
          <p:nvPr>
            <p:custDataLst>
              <p:tags r:id="rId3"/>
            </p:custDataLst>
          </p:nvPr>
        </p:nvSpPr>
        <p:spPr>
          <a:xfrm>
            <a:off x="3535364" y="2979738"/>
            <a:ext cx="7570787" cy="1136650"/>
          </a:xfrm>
          <a:prstGeom prst="rect">
            <a:avLst/>
          </a:prstGeom>
          <a:noFill/>
        </p:spPr>
        <p:txBody>
          <a:bodyPr rIns="360000">
            <a:normAutofit/>
          </a:bodyPr>
          <a:lstStyle/>
          <a:p>
            <a:pPr algn="r">
              <a:defRPr/>
            </a:pPr>
            <a:r>
              <a:rPr lang="zh-CN" altLang="en-US" sz="4800" dirty="0">
                <a:solidFill>
                  <a:schemeClr val="accent1">
                    <a:lumMod val="75000"/>
                  </a:schemeClr>
                </a:solidFill>
                <a:effectLst>
                  <a:outerShdw blurRad="60007" dist="200025" dir="15000000" sy="30000" kx="-1800000" algn="bl" rotWithShape="0">
                    <a:prstClr val="black">
                      <a:alpha val="32000"/>
                    </a:prstClr>
                  </a:outerShdw>
                </a:effectLst>
              </a:rPr>
              <a:t>SALES NETWORK </a:t>
            </a:r>
            <a:endParaRPr lang="zh-CN" altLang="en-US" sz="4800" dirty="0">
              <a:solidFill>
                <a:schemeClr val="accent1">
                  <a:lumMod val="75000"/>
                </a:schemeClr>
              </a:solidFill>
              <a:effectLst>
                <a:outerShdw blurRad="60007" dist="200025" dir="15000000" sy="30000" kx="-1800000" algn="bl" rotWithShape="0">
                  <a:prstClr val="black">
                    <a:alpha val="32000"/>
                  </a:prstClr>
                </a:outerShdw>
              </a:effectLst>
            </a:endParaRPr>
          </a:p>
        </p:txBody>
      </p:sp>
      <p:cxnSp>
        <p:nvCxnSpPr>
          <p:cNvPr id="10" name="PA_直接连接符 9"/>
          <p:cNvCxnSpPr/>
          <p:nvPr>
            <p:custDataLst>
              <p:tags r:id="rId4"/>
            </p:custDataLst>
          </p:nvPr>
        </p:nvCxnSpPr>
        <p:spPr>
          <a:xfrm>
            <a:off x="3483429" y="3848100"/>
            <a:ext cx="718457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PA_矩形 1"/>
          <p:cNvSpPr/>
          <p:nvPr>
            <p:custDataLst>
              <p:tags r:id="rId5"/>
            </p:custDataLst>
          </p:nvPr>
        </p:nvSpPr>
        <p:spPr>
          <a:xfrm>
            <a:off x="6157595" y="3937000"/>
            <a:ext cx="3883660" cy="922020"/>
          </a:xfrm>
          <a:prstGeom prst="rect">
            <a:avLst/>
          </a:prstGeom>
        </p:spPr>
        <p:txBody>
          <a:bodyPr wrap="square">
            <a:spAutoFit/>
          </a:bodyPr>
          <a:lstStyle/>
          <a:p>
            <a:pPr indent="0" algn="l">
              <a:buNone/>
            </a:pPr>
            <a:r>
              <a:rPr lang="en-US" altLang="zh-CN" dirty="0" smtClean="0">
                <a:solidFill>
                  <a:schemeClr val="bg2">
                    <a:lumMod val="90000"/>
                  </a:schemeClr>
                </a:solidFill>
                <a:sym typeface="+mn-ea"/>
              </a:rPr>
              <a:t>Found Maysun Solar in</a:t>
            </a:r>
            <a:endParaRPr lang="en-US" altLang="zh-CN" dirty="0" smtClean="0">
              <a:solidFill>
                <a:schemeClr val="bg2">
                  <a:lumMod val="90000"/>
                </a:schemeClr>
              </a:solidFill>
              <a:sym typeface="+mn-ea"/>
            </a:endParaRPr>
          </a:p>
          <a:p>
            <a:pPr indent="0" algn="l">
              <a:buNone/>
            </a:pPr>
            <a:r>
              <a:rPr lang="en-US" altLang="zh-CN" dirty="0" smtClean="0">
                <a:solidFill>
                  <a:schemeClr val="bg2">
                    <a:lumMod val="90000"/>
                  </a:schemeClr>
                </a:solidFill>
                <a:sym typeface="+mn-ea"/>
              </a:rPr>
              <a:t>Facebook,Instagram,Twitter,Youtube</a:t>
            </a:r>
            <a:endParaRPr lang="en-US" altLang="zh-CN" dirty="0" smtClean="0">
              <a:solidFill>
                <a:schemeClr val="bg2">
                  <a:lumMod val="90000"/>
                </a:schemeClr>
              </a:solidFill>
              <a:sym typeface="+mn-ea"/>
            </a:endParaRPr>
          </a:p>
          <a:p>
            <a:pPr indent="0" algn="l">
              <a:buNone/>
            </a:pPr>
            <a:r>
              <a:rPr lang="en-US" altLang="zh-CN" dirty="0" smtClean="0">
                <a:solidFill>
                  <a:schemeClr val="bg2">
                    <a:lumMod val="90000"/>
                  </a:schemeClr>
                </a:solidFill>
                <a:sym typeface="+mn-ea"/>
              </a:rPr>
              <a:t>LinkedIn</a:t>
            </a:r>
            <a:endParaRPr lang="en-US" altLang="zh-CN" dirty="0" smtClean="0">
              <a:solidFill>
                <a:schemeClr val="bg2">
                  <a:lumMod val="90000"/>
                </a:schemeClr>
              </a:solidFill>
              <a:latin typeface="Gungsuh" panose="02030600000101010101" pitchFamily="18" charset="-127"/>
              <a:sym typeface="+mn-ea"/>
            </a:endParaRPr>
          </a:p>
        </p:txBody>
      </p:sp>
      <p:pic>
        <p:nvPicPr>
          <p:cNvPr id="6" name="图片 5" descr="ca87770c70f02961ae7782815a8e5c9"/>
          <p:cNvPicPr>
            <a:picLocks noChangeAspect="1"/>
          </p:cNvPicPr>
          <p:nvPr/>
        </p:nvPicPr>
        <p:blipFill>
          <a:blip r:embed="rId6"/>
          <a:stretch>
            <a:fillRect/>
          </a:stretch>
        </p:blipFill>
        <p:spPr>
          <a:xfrm>
            <a:off x="10009505" y="-234315"/>
            <a:ext cx="2182495" cy="2135505"/>
          </a:xfrm>
          <a:prstGeom prst="rect">
            <a:avLst/>
          </a:prstGeom>
        </p:spPr>
      </p:pic>
      <p:pic>
        <p:nvPicPr>
          <p:cNvPr id="7" name="图片 6" descr="小FB"/>
          <p:cNvPicPr>
            <a:picLocks noChangeAspect="1"/>
          </p:cNvPicPr>
          <p:nvPr/>
        </p:nvPicPr>
        <p:blipFill>
          <a:blip r:embed="rId7"/>
          <a:stretch>
            <a:fillRect/>
          </a:stretch>
        </p:blipFill>
        <p:spPr>
          <a:xfrm>
            <a:off x="6157595" y="4947920"/>
            <a:ext cx="571500" cy="571500"/>
          </a:xfrm>
          <a:prstGeom prst="rect">
            <a:avLst/>
          </a:prstGeom>
        </p:spPr>
      </p:pic>
      <p:pic>
        <p:nvPicPr>
          <p:cNvPr id="8" name="图片 7" descr="小INS"/>
          <p:cNvPicPr>
            <a:picLocks noChangeAspect="1"/>
          </p:cNvPicPr>
          <p:nvPr/>
        </p:nvPicPr>
        <p:blipFill>
          <a:blip r:embed="rId8"/>
          <a:stretch>
            <a:fillRect/>
          </a:stretch>
        </p:blipFill>
        <p:spPr>
          <a:xfrm>
            <a:off x="6157595" y="4947920"/>
            <a:ext cx="571500" cy="571500"/>
          </a:xfrm>
          <a:prstGeom prst="rect">
            <a:avLst/>
          </a:prstGeom>
        </p:spPr>
      </p:pic>
      <p:pic>
        <p:nvPicPr>
          <p:cNvPr id="9" name="图片 8" descr="小linedkin"/>
          <p:cNvPicPr>
            <a:picLocks noChangeAspect="1"/>
          </p:cNvPicPr>
          <p:nvPr/>
        </p:nvPicPr>
        <p:blipFill>
          <a:blip r:embed="rId9"/>
          <a:stretch>
            <a:fillRect/>
          </a:stretch>
        </p:blipFill>
        <p:spPr>
          <a:xfrm>
            <a:off x="6157595" y="4947920"/>
            <a:ext cx="571500" cy="571500"/>
          </a:xfrm>
          <a:prstGeom prst="rect">
            <a:avLst/>
          </a:prstGeom>
        </p:spPr>
      </p:pic>
      <p:pic>
        <p:nvPicPr>
          <p:cNvPr id="11" name="图片 10" descr="小youtube">
            <a:hlinkClick r:id="rId10" action="ppaction://hlinkfile"/>
          </p:cNvPr>
          <p:cNvPicPr>
            <a:picLocks noChangeAspect="1"/>
          </p:cNvPicPr>
          <p:nvPr/>
        </p:nvPicPr>
        <p:blipFill>
          <a:blip r:embed="rId11"/>
          <a:stretch>
            <a:fillRect/>
          </a:stretch>
        </p:blipFill>
        <p:spPr>
          <a:xfrm>
            <a:off x="6157595" y="4947920"/>
            <a:ext cx="571500" cy="571500"/>
          </a:xfrm>
          <a:prstGeom prst="rect">
            <a:avLst/>
          </a:prstGeom>
        </p:spPr>
      </p:pic>
      <p:pic>
        <p:nvPicPr>
          <p:cNvPr id="12" name="图片 11" descr="小FB">
            <a:hlinkClick r:id="rId12" action="ppaction://hlinkfile"/>
          </p:cNvPr>
          <p:cNvPicPr>
            <a:picLocks noChangeAspect="1"/>
          </p:cNvPicPr>
          <p:nvPr/>
        </p:nvPicPr>
        <p:blipFill>
          <a:blip r:embed="rId7"/>
          <a:stretch>
            <a:fillRect/>
          </a:stretch>
        </p:blipFill>
        <p:spPr>
          <a:xfrm>
            <a:off x="7300595" y="4947920"/>
            <a:ext cx="571500" cy="571500"/>
          </a:xfrm>
          <a:prstGeom prst="rect">
            <a:avLst/>
          </a:prstGeom>
        </p:spPr>
      </p:pic>
      <p:pic>
        <p:nvPicPr>
          <p:cNvPr id="13" name="图片 12" descr="小INS">
            <a:hlinkClick r:id="rId13" action="ppaction://hlinkfile"/>
          </p:cNvPr>
          <p:cNvPicPr>
            <a:picLocks noChangeAspect="1"/>
          </p:cNvPicPr>
          <p:nvPr/>
        </p:nvPicPr>
        <p:blipFill>
          <a:blip r:embed="rId8"/>
          <a:stretch>
            <a:fillRect/>
          </a:stretch>
        </p:blipFill>
        <p:spPr>
          <a:xfrm>
            <a:off x="8443595" y="4947920"/>
            <a:ext cx="571500" cy="571500"/>
          </a:xfrm>
          <a:prstGeom prst="rect">
            <a:avLst/>
          </a:prstGeom>
        </p:spPr>
      </p:pic>
      <p:pic>
        <p:nvPicPr>
          <p:cNvPr id="14" name="图片 13" descr="小linedkin">
            <a:hlinkClick r:id="rId14" action="ppaction://hlinkfile"/>
          </p:cNvPr>
          <p:cNvPicPr>
            <a:picLocks noChangeAspect="1"/>
          </p:cNvPicPr>
          <p:nvPr/>
        </p:nvPicPr>
        <p:blipFill>
          <a:blip r:embed="rId9"/>
          <a:stretch>
            <a:fillRect/>
          </a:stretch>
        </p:blipFill>
        <p:spPr>
          <a:xfrm>
            <a:off x="9586595" y="4947920"/>
            <a:ext cx="571500" cy="571500"/>
          </a:xfrm>
          <a:prstGeom prst="rect">
            <a:avLst/>
          </a:prstGeom>
        </p:spPr>
      </p:pic>
    </p:spTree>
    <p:custDataLst>
      <p:tags r:id="rId15"/>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4" grpId="0"/>
      <p:bldP spid="5" grpId="0" animBg="1" autoUpdateAnimBg="0"/>
      <p:bldP spid="2"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矩形 191"/>
          <p:cNvSpPr/>
          <p:nvPr/>
        </p:nvSpPr>
        <p:spPr>
          <a:xfrm>
            <a:off x="-866775" y="3734435"/>
            <a:ext cx="13926185" cy="3523615"/>
          </a:xfrm>
          <a:prstGeom prst="rect">
            <a:avLst/>
          </a:prstGeom>
          <a:gradFill>
            <a:gsLst>
              <a:gs pos="100000">
                <a:srgbClr val="0B77A4">
                  <a:alpha val="0"/>
                </a:srgbClr>
              </a:gs>
              <a:gs pos="0">
                <a:srgbClr val="0B77A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194" name="椭圆 193"/>
          <p:cNvSpPr/>
          <p:nvPr/>
        </p:nvSpPr>
        <p:spPr>
          <a:xfrm>
            <a:off x="8548379" y="-4002236"/>
            <a:ext cx="6109232" cy="61092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95" name="椭圆 194"/>
          <p:cNvSpPr/>
          <p:nvPr/>
        </p:nvSpPr>
        <p:spPr>
          <a:xfrm>
            <a:off x="9976296" y="-2574319"/>
            <a:ext cx="3253398" cy="3253398"/>
          </a:xfrm>
          <a:prstGeom prst="ellipse">
            <a:avLst/>
          </a:prstGeom>
          <a:solidFill>
            <a:schemeClr val="bg1"/>
          </a:solidFill>
          <a:ln>
            <a:noFill/>
          </a:ln>
          <a:effectLst>
            <a:outerShdw blurRad="2794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grpSp>
        <p:nvGrpSpPr>
          <p:cNvPr id="190" name="组合 189"/>
          <p:cNvGrpSpPr/>
          <p:nvPr/>
        </p:nvGrpSpPr>
        <p:grpSpPr>
          <a:xfrm>
            <a:off x="2499678" y="321310"/>
            <a:ext cx="7192645" cy="3543935"/>
            <a:chOff x="2295" y="1802"/>
            <a:chExt cx="14604" cy="7196"/>
          </a:xfrm>
        </p:grpSpPr>
        <p:pic>
          <p:nvPicPr>
            <p:cNvPr id="177" name="图片 176" descr="旗子-线型"/>
            <p:cNvPicPr>
              <a:picLocks noChangeAspect="1"/>
            </p:cNvPicPr>
            <p:nvPr/>
          </p:nvPicPr>
          <p:blipFill>
            <a:blip r:embed="rId1" cstate="print"/>
            <a:stretch>
              <a:fillRect/>
            </a:stretch>
          </p:blipFill>
          <p:spPr>
            <a:xfrm>
              <a:off x="9354" y="3921"/>
              <a:ext cx="209" cy="209"/>
            </a:xfrm>
            <a:prstGeom prst="rect">
              <a:avLst/>
            </a:prstGeom>
          </p:spPr>
        </p:pic>
        <p:grpSp>
          <p:nvGrpSpPr>
            <p:cNvPr id="4" name="组合 3"/>
            <p:cNvGrpSpPr/>
            <p:nvPr/>
          </p:nvGrpSpPr>
          <p:grpSpPr>
            <a:xfrm>
              <a:off x="2295" y="1802"/>
              <a:ext cx="14604" cy="7196"/>
              <a:chOff x="504" y="1893"/>
              <a:chExt cx="14604" cy="7196"/>
            </a:xfrm>
          </p:grpSpPr>
          <p:sp>
            <p:nvSpPr>
              <p:cNvPr id="5" name="Freeform 4"/>
              <p:cNvSpPr/>
              <p:nvPr/>
            </p:nvSpPr>
            <p:spPr bwMode="auto">
              <a:xfrm>
                <a:off x="7835" y="7242"/>
                <a:ext cx="519" cy="513"/>
              </a:xfrm>
              <a:custGeom>
                <a:avLst/>
                <a:gdLst/>
                <a:ahLst/>
                <a:cxnLst>
                  <a:cxn ang="0">
                    <a:pos x="53" y="137"/>
                  </a:cxn>
                  <a:cxn ang="0">
                    <a:pos x="60" y="133"/>
                  </a:cxn>
                  <a:cxn ang="0">
                    <a:pos x="66" y="141"/>
                  </a:cxn>
                  <a:cxn ang="0">
                    <a:pos x="80" y="141"/>
                  </a:cxn>
                  <a:cxn ang="0">
                    <a:pos x="87" y="134"/>
                  </a:cxn>
                  <a:cxn ang="0">
                    <a:pos x="87" y="59"/>
                  </a:cxn>
                  <a:cxn ang="0">
                    <a:pos x="99" y="55"/>
                  </a:cxn>
                  <a:cxn ang="0">
                    <a:pos x="99" y="16"/>
                  </a:cxn>
                  <a:cxn ang="0">
                    <a:pos x="109" y="15"/>
                  </a:cxn>
                  <a:cxn ang="0">
                    <a:pos x="122" y="11"/>
                  </a:cxn>
                  <a:cxn ang="0">
                    <a:pos x="128" y="16"/>
                  </a:cxn>
                  <a:cxn ang="0">
                    <a:pos x="136" y="11"/>
                  </a:cxn>
                  <a:cxn ang="0">
                    <a:pos x="144" y="9"/>
                  </a:cxn>
                  <a:cxn ang="0">
                    <a:pos x="143" y="6"/>
                  </a:cxn>
                  <a:cxn ang="0">
                    <a:pos x="119" y="8"/>
                  </a:cxn>
                  <a:cxn ang="0">
                    <a:pos x="102" y="9"/>
                  </a:cxn>
                  <a:cxn ang="0">
                    <a:pos x="77" y="9"/>
                  </a:cxn>
                  <a:cxn ang="0">
                    <a:pos x="73" y="5"/>
                  </a:cxn>
                  <a:cxn ang="0">
                    <a:pos x="34" y="5"/>
                  </a:cxn>
                  <a:cxn ang="0">
                    <a:pos x="24" y="3"/>
                  </a:cxn>
                  <a:cxn ang="0">
                    <a:pos x="13" y="2"/>
                  </a:cxn>
                  <a:cxn ang="0">
                    <a:pos x="8" y="0"/>
                  </a:cxn>
                  <a:cxn ang="0">
                    <a:pos x="4" y="3"/>
                  </a:cxn>
                  <a:cxn ang="0">
                    <a:pos x="1" y="3"/>
                  </a:cxn>
                  <a:cxn ang="0">
                    <a:pos x="7" y="18"/>
                  </a:cxn>
                  <a:cxn ang="0">
                    <a:pos x="18" y="41"/>
                  </a:cxn>
                  <a:cxn ang="0">
                    <a:pos x="29" y="65"/>
                  </a:cxn>
                  <a:cxn ang="0">
                    <a:pos x="30" y="84"/>
                  </a:cxn>
                  <a:cxn ang="0">
                    <a:pos x="34" y="101"/>
                  </a:cxn>
                  <a:cxn ang="0">
                    <a:pos x="42" y="129"/>
                  </a:cxn>
                  <a:cxn ang="0">
                    <a:pos x="49" y="138"/>
                  </a:cxn>
                  <a:cxn ang="0">
                    <a:pos x="53" y="137"/>
                  </a:cxn>
                </a:cxnLst>
                <a:rect l="0" t="0" r="r" b="b"/>
                <a:pathLst>
                  <a:path w="144" h="143">
                    <a:moveTo>
                      <a:pt x="53" y="137"/>
                    </a:moveTo>
                    <a:cubicBezTo>
                      <a:pt x="53" y="134"/>
                      <a:pt x="57" y="130"/>
                      <a:pt x="60" y="133"/>
                    </a:cubicBezTo>
                    <a:cubicBezTo>
                      <a:pt x="62" y="137"/>
                      <a:pt x="61" y="141"/>
                      <a:pt x="66" y="141"/>
                    </a:cubicBezTo>
                    <a:cubicBezTo>
                      <a:pt x="70" y="141"/>
                      <a:pt x="79" y="143"/>
                      <a:pt x="80" y="141"/>
                    </a:cubicBezTo>
                    <a:cubicBezTo>
                      <a:pt x="81" y="139"/>
                      <a:pt x="87" y="137"/>
                      <a:pt x="87" y="134"/>
                    </a:cubicBezTo>
                    <a:cubicBezTo>
                      <a:pt x="87" y="130"/>
                      <a:pt x="87" y="62"/>
                      <a:pt x="87" y="59"/>
                    </a:cubicBezTo>
                    <a:cubicBezTo>
                      <a:pt x="87" y="57"/>
                      <a:pt x="99" y="59"/>
                      <a:pt x="99" y="55"/>
                    </a:cubicBezTo>
                    <a:cubicBezTo>
                      <a:pt x="99" y="51"/>
                      <a:pt x="99" y="16"/>
                      <a:pt x="99" y="16"/>
                    </a:cubicBezTo>
                    <a:cubicBezTo>
                      <a:pt x="99" y="16"/>
                      <a:pt x="107" y="16"/>
                      <a:pt x="109" y="15"/>
                    </a:cubicBezTo>
                    <a:cubicBezTo>
                      <a:pt x="112" y="14"/>
                      <a:pt x="120" y="10"/>
                      <a:pt x="122" y="11"/>
                    </a:cubicBezTo>
                    <a:cubicBezTo>
                      <a:pt x="124" y="13"/>
                      <a:pt x="127" y="17"/>
                      <a:pt x="128" y="16"/>
                    </a:cubicBezTo>
                    <a:cubicBezTo>
                      <a:pt x="129" y="14"/>
                      <a:pt x="133" y="11"/>
                      <a:pt x="136" y="11"/>
                    </a:cubicBezTo>
                    <a:cubicBezTo>
                      <a:pt x="138" y="11"/>
                      <a:pt x="141" y="10"/>
                      <a:pt x="144" y="9"/>
                    </a:cubicBezTo>
                    <a:cubicBezTo>
                      <a:pt x="143" y="8"/>
                      <a:pt x="143" y="7"/>
                      <a:pt x="143" y="6"/>
                    </a:cubicBezTo>
                    <a:cubicBezTo>
                      <a:pt x="143" y="4"/>
                      <a:pt x="122" y="7"/>
                      <a:pt x="119" y="8"/>
                    </a:cubicBezTo>
                    <a:cubicBezTo>
                      <a:pt x="116" y="9"/>
                      <a:pt x="105" y="11"/>
                      <a:pt x="102" y="9"/>
                    </a:cubicBezTo>
                    <a:cubicBezTo>
                      <a:pt x="98" y="8"/>
                      <a:pt x="77" y="9"/>
                      <a:pt x="77" y="9"/>
                    </a:cubicBezTo>
                    <a:cubicBezTo>
                      <a:pt x="73" y="5"/>
                      <a:pt x="73" y="5"/>
                      <a:pt x="73" y="5"/>
                    </a:cubicBezTo>
                    <a:cubicBezTo>
                      <a:pt x="73" y="5"/>
                      <a:pt x="38" y="5"/>
                      <a:pt x="34" y="5"/>
                    </a:cubicBezTo>
                    <a:cubicBezTo>
                      <a:pt x="30" y="5"/>
                      <a:pt x="27" y="5"/>
                      <a:pt x="24" y="3"/>
                    </a:cubicBezTo>
                    <a:cubicBezTo>
                      <a:pt x="20" y="0"/>
                      <a:pt x="17" y="0"/>
                      <a:pt x="13" y="2"/>
                    </a:cubicBezTo>
                    <a:cubicBezTo>
                      <a:pt x="9" y="4"/>
                      <a:pt x="11" y="0"/>
                      <a:pt x="8" y="0"/>
                    </a:cubicBezTo>
                    <a:cubicBezTo>
                      <a:pt x="5" y="0"/>
                      <a:pt x="4" y="3"/>
                      <a:pt x="4" y="3"/>
                    </a:cubicBezTo>
                    <a:cubicBezTo>
                      <a:pt x="1" y="3"/>
                      <a:pt x="1" y="3"/>
                      <a:pt x="1" y="3"/>
                    </a:cubicBezTo>
                    <a:cubicBezTo>
                      <a:pt x="0" y="7"/>
                      <a:pt x="3" y="13"/>
                      <a:pt x="7" y="18"/>
                    </a:cubicBezTo>
                    <a:cubicBezTo>
                      <a:pt x="11" y="23"/>
                      <a:pt x="15" y="33"/>
                      <a:pt x="18" y="41"/>
                    </a:cubicBezTo>
                    <a:cubicBezTo>
                      <a:pt x="20" y="49"/>
                      <a:pt x="28" y="59"/>
                      <a:pt x="29" y="65"/>
                    </a:cubicBezTo>
                    <a:cubicBezTo>
                      <a:pt x="31" y="71"/>
                      <a:pt x="28" y="80"/>
                      <a:pt x="30" y="84"/>
                    </a:cubicBezTo>
                    <a:cubicBezTo>
                      <a:pt x="32" y="88"/>
                      <a:pt x="33" y="95"/>
                      <a:pt x="34" y="101"/>
                    </a:cubicBezTo>
                    <a:cubicBezTo>
                      <a:pt x="35" y="108"/>
                      <a:pt x="35" y="123"/>
                      <a:pt x="42" y="129"/>
                    </a:cubicBezTo>
                    <a:cubicBezTo>
                      <a:pt x="44" y="131"/>
                      <a:pt x="46" y="134"/>
                      <a:pt x="49" y="138"/>
                    </a:cubicBezTo>
                    <a:cubicBezTo>
                      <a:pt x="51" y="138"/>
                      <a:pt x="53" y="138"/>
                      <a:pt x="53" y="13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 name="Freeform 5"/>
              <p:cNvSpPr/>
              <p:nvPr/>
            </p:nvSpPr>
            <p:spPr bwMode="auto">
              <a:xfrm>
                <a:off x="8354" y="7182"/>
                <a:ext cx="322" cy="281"/>
              </a:xfrm>
              <a:custGeom>
                <a:avLst/>
                <a:gdLst/>
                <a:ahLst/>
                <a:cxnLst>
                  <a:cxn ang="0">
                    <a:pos x="59" y="4"/>
                  </a:cxn>
                  <a:cxn ang="0">
                    <a:pos x="58" y="0"/>
                  </a:cxn>
                  <a:cxn ang="0">
                    <a:pos x="48" y="0"/>
                  </a:cxn>
                  <a:cxn ang="0">
                    <a:pos x="42" y="6"/>
                  </a:cxn>
                  <a:cxn ang="0">
                    <a:pos x="31" y="14"/>
                  </a:cxn>
                  <a:cxn ang="0">
                    <a:pos x="20" y="27"/>
                  </a:cxn>
                  <a:cxn ang="0">
                    <a:pos x="5" y="24"/>
                  </a:cxn>
                  <a:cxn ang="0">
                    <a:pos x="0" y="25"/>
                  </a:cxn>
                  <a:cxn ang="0">
                    <a:pos x="6" y="31"/>
                  </a:cxn>
                  <a:cxn ang="0">
                    <a:pos x="12" y="45"/>
                  </a:cxn>
                  <a:cxn ang="0">
                    <a:pos x="23" y="53"/>
                  </a:cxn>
                  <a:cxn ang="0">
                    <a:pos x="28" y="61"/>
                  </a:cxn>
                  <a:cxn ang="0">
                    <a:pos x="36" y="69"/>
                  </a:cxn>
                  <a:cxn ang="0">
                    <a:pos x="44" y="74"/>
                  </a:cxn>
                  <a:cxn ang="0">
                    <a:pos x="55" y="76"/>
                  </a:cxn>
                  <a:cxn ang="0">
                    <a:pos x="67" y="78"/>
                  </a:cxn>
                  <a:cxn ang="0">
                    <a:pos x="79" y="67"/>
                  </a:cxn>
                  <a:cxn ang="0">
                    <a:pos x="82" y="56"/>
                  </a:cxn>
                  <a:cxn ang="0">
                    <a:pos x="88" y="48"/>
                  </a:cxn>
                  <a:cxn ang="0">
                    <a:pos x="84" y="39"/>
                  </a:cxn>
                  <a:cxn ang="0">
                    <a:pos x="87" y="29"/>
                  </a:cxn>
                  <a:cxn ang="0">
                    <a:pos x="87" y="12"/>
                  </a:cxn>
                  <a:cxn ang="0">
                    <a:pos x="74" y="7"/>
                  </a:cxn>
                  <a:cxn ang="0">
                    <a:pos x="59" y="4"/>
                  </a:cxn>
                </a:cxnLst>
                <a:rect l="0" t="0" r="r" b="b"/>
                <a:pathLst>
                  <a:path w="90" h="78">
                    <a:moveTo>
                      <a:pt x="59" y="4"/>
                    </a:moveTo>
                    <a:cubicBezTo>
                      <a:pt x="58" y="0"/>
                      <a:pt x="58" y="0"/>
                      <a:pt x="58" y="0"/>
                    </a:cubicBezTo>
                    <a:cubicBezTo>
                      <a:pt x="48" y="0"/>
                      <a:pt x="48" y="0"/>
                      <a:pt x="48" y="0"/>
                    </a:cubicBezTo>
                    <a:cubicBezTo>
                      <a:pt x="42" y="2"/>
                      <a:pt x="42" y="4"/>
                      <a:pt x="42" y="6"/>
                    </a:cubicBezTo>
                    <a:cubicBezTo>
                      <a:pt x="42" y="8"/>
                      <a:pt x="36" y="13"/>
                      <a:pt x="31" y="14"/>
                    </a:cubicBezTo>
                    <a:cubicBezTo>
                      <a:pt x="27" y="15"/>
                      <a:pt x="22" y="25"/>
                      <a:pt x="20" y="27"/>
                    </a:cubicBezTo>
                    <a:cubicBezTo>
                      <a:pt x="17" y="28"/>
                      <a:pt x="8" y="25"/>
                      <a:pt x="5" y="24"/>
                    </a:cubicBezTo>
                    <a:cubicBezTo>
                      <a:pt x="4" y="24"/>
                      <a:pt x="2" y="25"/>
                      <a:pt x="0" y="25"/>
                    </a:cubicBezTo>
                    <a:cubicBezTo>
                      <a:pt x="1" y="28"/>
                      <a:pt x="5" y="31"/>
                      <a:pt x="6" y="31"/>
                    </a:cubicBezTo>
                    <a:cubicBezTo>
                      <a:pt x="8" y="31"/>
                      <a:pt x="8" y="43"/>
                      <a:pt x="12" y="45"/>
                    </a:cubicBezTo>
                    <a:cubicBezTo>
                      <a:pt x="16" y="47"/>
                      <a:pt x="23" y="51"/>
                      <a:pt x="23" y="53"/>
                    </a:cubicBezTo>
                    <a:cubicBezTo>
                      <a:pt x="23" y="55"/>
                      <a:pt x="28" y="58"/>
                      <a:pt x="28" y="61"/>
                    </a:cubicBezTo>
                    <a:cubicBezTo>
                      <a:pt x="28" y="65"/>
                      <a:pt x="32" y="69"/>
                      <a:pt x="36" y="69"/>
                    </a:cubicBezTo>
                    <a:cubicBezTo>
                      <a:pt x="43" y="69"/>
                      <a:pt x="44" y="72"/>
                      <a:pt x="44" y="74"/>
                    </a:cubicBezTo>
                    <a:cubicBezTo>
                      <a:pt x="44" y="76"/>
                      <a:pt x="53" y="74"/>
                      <a:pt x="55" y="76"/>
                    </a:cubicBezTo>
                    <a:cubicBezTo>
                      <a:pt x="56" y="78"/>
                      <a:pt x="65" y="77"/>
                      <a:pt x="67" y="78"/>
                    </a:cubicBezTo>
                    <a:cubicBezTo>
                      <a:pt x="71" y="75"/>
                      <a:pt x="77" y="70"/>
                      <a:pt x="79" y="67"/>
                    </a:cubicBezTo>
                    <a:cubicBezTo>
                      <a:pt x="82" y="63"/>
                      <a:pt x="79" y="58"/>
                      <a:pt x="82" y="56"/>
                    </a:cubicBezTo>
                    <a:cubicBezTo>
                      <a:pt x="84" y="55"/>
                      <a:pt x="90" y="48"/>
                      <a:pt x="88" y="48"/>
                    </a:cubicBezTo>
                    <a:cubicBezTo>
                      <a:pt x="86" y="47"/>
                      <a:pt x="87" y="42"/>
                      <a:pt x="84" y="39"/>
                    </a:cubicBezTo>
                    <a:cubicBezTo>
                      <a:pt x="81" y="36"/>
                      <a:pt x="88" y="35"/>
                      <a:pt x="87" y="29"/>
                    </a:cubicBezTo>
                    <a:cubicBezTo>
                      <a:pt x="87" y="24"/>
                      <a:pt x="88" y="13"/>
                      <a:pt x="87" y="12"/>
                    </a:cubicBezTo>
                    <a:cubicBezTo>
                      <a:pt x="85" y="11"/>
                      <a:pt x="78" y="10"/>
                      <a:pt x="74" y="7"/>
                    </a:cubicBezTo>
                    <a:cubicBezTo>
                      <a:pt x="69" y="4"/>
                      <a:pt x="59" y="4"/>
                      <a:pt x="59" y="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 name="Freeform 6"/>
              <p:cNvSpPr/>
              <p:nvPr/>
            </p:nvSpPr>
            <p:spPr bwMode="auto">
              <a:xfrm>
                <a:off x="8148" y="7274"/>
                <a:ext cx="364" cy="391"/>
              </a:xfrm>
              <a:custGeom>
                <a:avLst/>
                <a:gdLst/>
                <a:ahLst/>
                <a:cxnLst>
                  <a:cxn ang="0">
                    <a:pos x="93" y="44"/>
                  </a:cxn>
                  <a:cxn ang="0">
                    <a:pos x="85" y="36"/>
                  </a:cxn>
                  <a:cxn ang="0">
                    <a:pos x="80" y="28"/>
                  </a:cxn>
                  <a:cxn ang="0">
                    <a:pos x="69" y="20"/>
                  </a:cxn>
                  <a:cxn ang="0">
                    <a:pos x="63" y="6"/>
                  </a:cxn>
                  <a:cxn ang="0">
                    <a:pos x="57" y="0"/>
                  </a:cxn>
                  <a:cxn ang="0">
                    <a:pos x="49" y="2"/>
                  </a:cxn>
                  <a:cxn ang="0">
                    <a:pos x="41" y="7"/>
                  </a:cxn>
                  <a:cxn ang="0">
                    <a:pos x="35" y="2"/>
                  </a:cxn>
                  <a:cxn ang="0">
                    <a:pos x="22" y="6"/>
                  </a:cxn>
                  <a:cxn ang="0">
                    <a:pos x="12" y="7"/>
                  </a:cxn>
                  <a:cxn ang="0">
                    <a:pos x="12" y="46"/>
                  </a:cxn>
                  <a:cxn ang="0">
                    <a:pos x="0" y="50"/>
                  </a:cxn>
                  <a:cxn ang="0">
                    <a:pos x="0" y="83"/>
                  </a:cxn>
                  <a:cxn ang="0">
                    <a:pos x="6" y="87"/>
                  </a:cxn>
                  <a:cxn ang="0">
                    <a:pos x="9" y="100"/>
                  </a:cxn>
                  <a:cxn ang="0">
                    <a:pos x="7" y="102"/>
                  </a:cxn>
                  <a:cxn ang="0">
                    <a:pos x="9" y="107"/>
                  </a:cxn>
                  <a:cxn ang="0">
                    <a:pos x="20" y="107"/>
                  </a:cxn>
                  <a:cxn ang="0">
                    <a:pos x="31" y="95"/>
                  </a:cxn>
                  <a:cxn ang="0">
                    <a:pos x="38" y="89"/>
                  </a:cxn>
                  <a:cxn ang="0">
                    <a:pos x="52" y="93"/>
                  </a:cxn>
                  <a:cxn ang="0">
                    <a:pos x="62" y="88"/>
                  </a:cxn>
                  <a:cxn ang="0">
                    <a:pos x="67" y="80"/>
                  </a:cxn>
                  <a:cxn ang="0">
                    <a:pos x="76" y="73"/>
                  </a:cxn>
                  <a:cxn ang="0">
                    <a:pos x="81" y="65"/>
                  </a:cxn>
                  <a:cxn ang="0">
                    <a:pos x="90" y="59"/>
                  </a:cxn>
                  <a:cxn ang="0">
                    <a:pos x="97" y="55"/>
                  </a:cxn>
                  <a:cxn ang="0">
                    <a:pos x="101" y="49"/>
                  </a:cxn>
                  <a:cxn ang="0">
                    <a:pos x="101" y="49"/>
                  </a:cxn>
                  <a:cxn ang="0">
                    <a:pos x="93" y="44"/>
                  </a:cxn>
                </a:cxnLst>
                <a:rect l="0" t="0" r="r" b="b"/>
                <a:pathLst>
                  <a:path w="101" h="109">
                    <a:moveTo>
                      <a:pt x="93" y="44"/>
                    </a:moveTo>
                    <a:cubicBezTo>
                      <a:pt x="89" y="44"/>
                      <a:pt x="85" y="40"/>
                      <a:pt x="85" y="36"/>
                    </a:cubicBezTo>
                    <a:cubicBezTo>
                      <a:pt x="85" y="33"/>
                      <a:pt x="80" y="30"/>
                      <a:pt x="80" y="28"/>
                    </a:cubicBezTo>
                    <a:cubicBezTo>
                      <a:pt x="80" y="26"/>
                      <a:pt x="73" y="22"/>
                      <a:pt x="69" y="20"/>
                    </a:cubicBezTo>
                    <a:cubicBezTo>
                      <a:pt x="65" y="18"/>
                      <a:pt x="65" y="6"/>
                      <a:pt x="63" y="6"/>
                    </a:cubicBezTo>
                    <a:cubicBezTo>
                      <a:pt x="62" y="6"/>
                      <a:pt x="58" y="3"/>
                      <a:pt x="57" y="0"/>
                    </a:cubicBezTo>
                    <a:cubicBezTo>
                      <a:pt x="54" y="1"/>
                      <a:pt x="51" y="2"/>
                      <a:pt x="49" y="2"/>
                    </a:cubicBezTo>
                    <a:cubicBezTo>
                      <a:pt x="46" y="2"/>
                      <a:pt x="42" y="5"/>
                      <a:pt x="41" y="7"/>
                    </a:cubicBezTo>
                    <a:cubicBezTo>
                      <a:pt x="40" y="8"/>
                      <a:pt x="37" y="4"/>
                      <a:pt x="35" y="2"/>
                    </a:cubicBezTo>
                    <a:cubicBezTo>
                      <a:pt x="33" y="1"/>
                      <a:pt x="25" y="5"/>
                      <a:pt x="22" y="6"/>
                    </a:cubicBezTo>
                    <a:cubicBezTo>
                      <a:pt x="20" y="7"/>
                      <a:pt x="12" y="7"/>
                      <a:pt x="12" y="7"/>
                    </a:cubicBezTo>
                    <a:cubicBezTo>
                      <a:pt x="12" y="7"/>
                      <a:pt x="12" y="42"/>
                      <a:pt x="12" y="46"/>
                    </a:cubicBezTo>
                    <a:cubicBezTo>
                      <a:pt x="12" y="50"/>
                      <a:pt x="0" y="48"/>
                      <a:pt x="0" y="50"/>
                    </a:cubicBezTo>
                    <a:cubicBezTo>
                      <a:pt x="0" y="51"/>
                      <a:pt x="0" y="67"/>
                      <a:pt x="0" y="83"/>
                    </a:cubicBezTo>
                    <a:cubicBezTo>
                      <a:pt x="3" y="84"/>
                      <a:pt x="5" y="85"/>
                      <a:pt x="6" y="87"/>
                    </a:cubicBezTo>
                    <a:cubicBezTo>
                      <a:pt x="7" y="90"/>
                      <a:pt x="10" y="98"/>
                      <a:pt x="9" y="100"/>
                    </a:cubicBezTo>
                    <a:cubicBezTo>
                      <a:pt x="9" y="102"/>
                      <a:pt x="7" y="100"/>
                      <a:pt x="7" y="102"/>
                    </a:cubicBezTo>
                    <a:cubicBezTo>
                      <a:pt x="7" y="104"/>
                      <a:pt x="6" y="107"/>
                      <a:pt x="9" y="107"/>
                    </a:cubicBezTo>
                    <a:cubicBezTo>
                      <a:pt x="12" y="107"/>
                      <a:pt x="18" y="109"/>
                      <a:pt x="20" y="107"/>
                    </a:cubicBezTo>
                    <a:cubicBezTo>
                      <a:pt x="23" y="104"/>
                      <a:pt x="30" y="98"/>
                      <a:pt x="31" y="95"/>
                    </a:cubicBezTo>
                    <a:cubicBezTo>
                      <a:pt x="31" y="92"/>
                      <a:pt x="33" y="85"/>
                      <a:pt x="38" y="89"/>
                    </a:cubicBezTo>
                    <a:cubicBezTo>
                      <a:pt x="44" y="93"/>
                      <a:pt x="44" y="93"/>
                      <a:pt x="52" y="93"/>
                    </a:cubicBezTo>
                    <a:cubicBezTo>
                      <a:pt x="59" y="93"/>
                      <a:pt x="61" y="93"/>
                      <a:pt x="62" y="88"/>
                    </a:cubicBezTo>
                    <a:cubicBezTo>
                      <a:pt x="64" y="84"/>
                      <a:pt x="62" y="80"/>
                      <a:pt x="67" y="80"/>
                    </a:cubicBezTo>
                    <a:cubicBezTo>
                      <a:pt x="71" y="80"/>
                      <a:pt x="76" y="76"/>
                      <a:pt x="76" y="73"/>
                    </a:cubicBezTo>
                    <a:cubicBezTo>
                      <a:pt x="76" y="70"/>
                      <a:pt x="78" y="65"/>
                      <a:pt x="81" y="65"/>
                    </a:cubicBezTo>
                    <a:cubicBezTo>
                      <a:pt x="84" y="65"/>
                      <a:pt x="89" y="62"/>
                      <a:pt x="90" y="59"/>
                    </a:cubicBezTo>
                    <a:cubicBezTo>
                      <a:pt x="91" y="55"/>
                      <a:pt x="95" y="57"/>
                      <a:pt x="97" y="55"/>
                    </a:cubicBezTo>
                    <a:cubicBezTo>
                      <a:pt x="98" y="54"/>
                      <a:pt x="99" y="51"/>
                      <a:pt x="101" y="49"/>
                    </a:cubicBezTo>
                    <a:cubicBezTo>
                      <a:pt x="101" y="49"/>
                      <a:pt x="101" y="49"/>
                      <a:pt x="101" y="49"/>
                    </a:cubicBezTo>
                    <a:cubicBezTo>
                      <a:pt x="101" y="47"/>
                      <a:pt x="100" y="44"/>
                      <a:pt x="93" y="4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 name="Freeform 7"/>
              <p:cNvSpPr/>
              <p:nvPr/>
            </p:nvSpPr>
            <p:spPr bwMode="auto">
              <a:xfrm>
                <a:off x="8575" y="7612"/>
                <a:ext cx="57" cy="69"/>
              </a:xfrm>
              <a:custGeom>
                <a:avLst/>
                <a:gdLst/>
                <a:ahLst/>
                <a:cxnLst>
                  <a:cxn ang="0">
                    <a:pos x="7" y="0"/>
                  </a:cxn>
                  <a:cxn ang="0">
                    <a:pos x="0" y="8"/>
                  </a:cxn>
                  <a:cxn ang="0">
                    <a:pos x="7" y="19"/>
                  </a:cxn>
                  <a:cxn ang="0">
                    <a:pos x="13" y="16"/>
                  </a:cxn>
                  <a:cxn ang="0">
                    <a:pos x="15" y="13"/>
                  </a:cxn>
                  <a:cxn ang="0">
                    <a:pos x="14" y="3"/>
                  </a:cxn>
                  <a:cxn ang="0">
                    <a:pos x="7" y="0"/>
                  </a:cxn>
                </a:cxnLst>
                <a:rect l="0" t="0" r="r" b="b"/>
                <a:pathLst>
                  <a:path w="15" h="19">
                    <a:moveTo>
                      <a:pt x="7" y="0"/>
                    </a:moveTo>
                    <a:cubicBezTo>
                      <a:pt x="5" y="0"/>
                      <a:pt x="0" y="7"/>
                      <a:pt x="0" y="8"/>
                    </a:cubicBezTo>
                    <a:cubicBezTo>
                      <a:pt x="0" y="10"/>
                      <a:pt x="3" y="18"/>
                      <a:pt x="7" y="19"/>
                    </a:cubicBezTo>
                    <a:cubicBezTo>
                      <a:pt x="10" y="19"/>
                      <a:pt x="13" y="19"/>
                      <a:pt x="13" y="16"/>
                    </a:cubicBezTo>
                    <a:cubicBezTo>
                      <a:pt x="13" y="15"/>
                      <a:pt x="14" y="14"/>
                      <a:pt x="15" y="13"/>
                    </a:cubicBezTo>
                    <a:cubicBezTo>
                      <a:pt x="15" y="11"/>
                      <a:pt x="14" y="6"/>
                      <a:pt x="14" y="3"/>
                    </a:cubicBezTo>
                    <a:cubicBezTo>
                      <a:pt x="12" y="2"/>
                      <a:pt x="9" y="0"/>
                      <a:pt x="7" y="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 name="Freeform 8"/>
              <p:cNvSpPr/>
              <p:nvPr/>
            </p:nvSpPr>
            <p:spPr bwMode="auto">
              <a:xfrm>
                <a:off x="8429" y="7725"/>
                <a:ext cx="90" cy="101"/>
              </a:xfrm>
              <a:custGeom>
                <a:avLst/>
                <a:gdLst/>
                <a:ahLst/>
                <a:cxnLst>
                  <a:cxn ang="0">
                    <a:pos x="18" y="3"/>
                  </a:cxn>
                  <a:cxn ang="0">
                    <a:pos x="7" y="8"/>
                  </a:cxn>
                  <a:cxn ang="0">
                    <a:pos x="0" y="18"/>
                  </a:cxn>
                  <a:cxn ang="0">
                    <a:pos x="7" y="27"/>
                  </a:cxn>
                  <a:cxn ang="0">
                    <a:pos x="11" y="28"/>
                  </a:cxn>
                  <a:cxn ang="0">
                    <a:pos x="14" y="22"/>
                  </a:cxn>
                  <a:cxn ang="0">
                    <a:pos x="21" y="20"/>
                  </a:cxn>
                  <a:cxn ang="0">
                    <a:pos x="25" y="12"/>
                  </a:cxn>
                  <a:cxn ang="0">
                    <a:pos x="18" y="3"/>
                  </a:cxn>
                </a:cxnLst>
                <a:rect l="0" t="0" r="r" b="b"/>
                <a:pathLst>
                  <a:path w="25" h="28">
                    <a:moveTo>
                      <a:pt x="18" y="3"/>
                    </a:moveTo>
                    <a:cubicBezTo>
                      <a:pt x="17" y="0"/>
                      <a:pt x="8" y="5"/>
                      <a:pt x="7" y="8"/>
                    </a:cubicBezTo>
                    <a:cubicBezTo>
                      <a:pt x="5" y="10"/>
                      <a:pt x="0" y="18"/>
                      <a:pt x="0" y="18"/>
                    </a:cubicBezTo>
                    <a:cubicBezTo>
                      <a:pt x="7" y="27"/>
                      <a:pt x="7" y="27"/>
                      <a:pt x="7" y="27"/>
                    </a:cubicBezTo>
                    <a:cubicBezTo>
                      <a:pt x="11" y="28"/>
                      <a:pt x="11" y="28"/>
                      <a:pt x="11" y="28"/>
                    </a:cubicBezTo>
                    <a:cubicBezTo>
                      <a:pt x="11" y="28"/>
                      <a:pt x="13" y="24"/>
                      <a:pt x="14" y="22"/>
                    </a:cubicBezTo>
                    <a:cubicBezTo>
                      <a:pt x="15" y="19"/>
                      <a:pt x="21" y="22"/>
                      <a:pt x="21" y="20"/>
                    </a:cubicBezTo>
                    <a:cubicBezTo>
                      <a:pt x="21" y="17"/>
                      <a:pt x="25" y="14"/>
                      <a:pt x="25" y="12"/>
                    </a:cubicBezTo>
                    <a:cubicBezTo>
                      <a:pt x="25" y="9"/>
                      <a:pt x="19" y="6"/>
                      <a:pt x="18" y="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 name="Freeform 9"/>
              <p:cNvSpPr>
                <a:spLocks noEditPoints="1"/>
              </p:cNvSpPr>
              <p:nvPr/>
            </p:nvSpPr>
            <p:spPr bwMode="auto">
              <a:xfrm>
                <a:off x="8011" y="7447"/>
                <a:ext cx="651" cy="573"/>
              </a:xfrm>
              <a:custGeom>
                <a:avLst/>
                <a:gdLst/>
                <a:ahLst/>
                <a:cxnLst>
                  <a:cxn ang="0">
                    <a:pos x="172" y="59"/>
                  </a:cxn>
                  <a:cxn ang="0">
                    <a:pos x="172" y="58"/>
                  </a:cxn>
                  <a:cxn ang="0">
                    <a:pos x="170" y="61"/>
                  </a:cxn>
                  <a:cxn ang="0">
                    <a:pos x="164" y="64"/>
                  </a:cxn>
                  <a:cxn ang="0">
                    <a:pos x="157" y="53"/>
                  </a:cxn>
                  <a:cxn ang="0">
                    <a:pos x="164" y="45"/>
                  </a:cxn>
                  <a:cxn ang="0">
                    <a:pos x="171" y="48"/>
                  </a:cxn>
                  <a:cxn ang="0">
                    <a:pos x="171" y="46"/>
                  </a:cxn>
                  <a:cxn ang="0">
                    <a:pos x="170" y="26"/>
                  </a:cxn>
                  <a:cxn ang="0">
                    <a:pos x="163" y="5"/>
                  </a:cxn>
                  <a:cxn ang="0">
                    <a:pos x="150" y="2"/>
                  </a:cxn>
                  <a:cxn ang="0">
                    <a:pos x="139" y="0"/>
                  </a:cxn>
                  <a:cxn ang="0">
                    <a:pos x="135" y="6"/>
                  </a:cxn>
                  <a:cxn ang="0">
                    <a:pos x="128" y="10"/>
                  </a:cxn>
                  <a:cxn ang="0">
                    <a:pos x="119" y="16"/>
                  </a:cxn>
                  <a:cxn ang="0">
                    <a:pos x="114" y="24"/>
                  </a:cxn>
                  <a:cxn ang="0">
                    <a:pos x="105" y="31"/>
                  </a:cxn>
                  <a:cxn ang="0">
                    <a:pos x="100" y="39"/>
                  </a:cxn>
                  <a:cxn ang="0">
                    <a:pos x="90" y="44"/>
                  </a:cxn>
                  <a:cxn ang="0">
                    <a:pos x="76" y="40"/>
                  </a:cxn>
                  <a:cxn ang="0">
                    <a:pos x="69" y="46"/>
                  </a:cxn>
                  <a:cxn ang="0">
                    <a:pos x="58" y="58"/>
                  </a:cxn>
                  <a:cxn ang="0">
                    <a:pos x="47" y="58"/>
                  </a:cxn>
                  <a:cxn ang="0">
                    <a:pos x="45" y="53"/>
                  </a:cxn>
                  <a:cxn ang="0">
                    <a:pos x="47" y="51"/>
                  </a:cxn>
                  <a:cxn ang="0">
                    <a:pos x="44" y="38"/>
                  </a:cxn>
                  <a:cxn ang="0">
                    <a:pos x="38" y="34"/>
                  </a:cxn>
                  <a:cxn ang="0">
                    <a:pos x="38" y="76"/>
                  </a:cxn>
                  <a:cxn ang="0">
                    <a:pos x="31" y="83"/>
                  </a:cxn>
                  <a:cxn ang="0">
                    <a:pos x="17" y="83"/>
                  </a:cxn>
                  <a:cxn ang="0">
                    <a:pos x="11" y="75"/>
                  </a:cxn>
                  <a:cxn ang="0">
                    <a:pos x="4" y="79"/>
                  </a:cxn>
                  <a:cxn ang="0">
                    <a:pos x="0" y="80"/>
                  </a:cxn>
                  <a:cxn ang="0">
                    <a:pos x="8" y="98"/>
                  </a:cxn>
                  <a:cxn ang="0">
                    <a:pos x="19" y="120"/>
                  </a:cxn>
                  <a:cxn ang="0">
                    <a:pos x="19" y="131"/>
                  </a:cxn>
                  <a:cxn ang="0">
                    <a:pos x="19" y="140"/>
                  </a:cxn>
                  <a:cxn ang="0">
                    <a:pos x="23" y="149"/>
                  </a:cxn>
                  <a:cxn ang="0">
                    <a:pos x="27" y="152"/>
                  </a:cxn>
                  <a:cxn ang="0">
                    <a:pos x="33" y="157"/>
                  </a:cxn>
                  <a:cxn ang="0">
                    <a:pos x="41" y="157"/>
                  </a:cxn>
                  <a:cxn ang="0">
                    <a:pos x="54" y="153"/>
                  </a:cxn>
                  <a:cxn ang="0">
                    <a:pos x="64" y="149"/>
                  </a:cxn>
                  <a:cxn ang="0">
                    <a:pos x="82" y="149"/>
                  </a:cxn>
                  <a:cxn ang="0">
                    <a:pos x="93" y="147"/>
                  </a:cxn>
                  <a:cxn ang="0">
                    <a:pos x="100" y="146"/>
                  </a:cxn>
                  <a:cxn ang="0">
                    <a:pos x="109" y="143"/>
                  </a:cxn>
                  <a:cxn ang="0">
                    <a:pos x="132" y="128"/>
                  </a:cxn>
                  <a:cxn ang="0">
                    <a:pos x="159" y="95"/>
                  </a:cxn>
                  <a:cxn ang="0">
                    <a:pos x="175" y="77"/>
                  </a:cxn>
                  <a:cxn ang="0">
                    <a:pos x="181" y="59"/>
                  </a:cxn>
                  <a:cxn ang="0">
                    <a:pos x="172" y="59"/>
                  </a:cxn>
                  <a:cxn ang="0">
                    <a:pos x="137" y="97"/>
                  </a:cxn>
                  <a:cxn ang="0">
                    <a:pos x="130" y="99"/>
                  </a:cxn>
                  <a:cxn ang="0">
                    <a:pos x="127" y="105"/>
                  </a:cxn>
                  <a:cxn ang="0">
                    <a:pos x="123" y="104"/>
                  </a:cxn>
                  <a:cxn ang="0">
                    <a:pos x="116" y="95"/>
                  </a:cxn>
                  <a:cxn ang="0">
                    <a:pos x="123" y="85"/>
                  </a:cxn>
                  <a:cxn ang="0">
                    <a:pos x="134" y="80"/>
                  </a:cxn>
                  <a:cxn ang="0">
                    <a:pos x="141" y="89"/>
                  </a:cxn>
                  <a:cxn ang="0">
                    <a:pos x="137" y="97"/>
                  </a:cxn>
                </a:cxnLst>
                <a:rect l="0" t="0" r="r" b="b"/>
                <a:pathLst>
                  <a:path w="181" h="159">
                    <a:moveTo>
                      <a:pt x="172" y="59"/>
                    </a:moveTo>
                    <a:cubicBezTo>
                      <a:pt x="172" y="59"/>
                      <a:pt x="172" y="59"/>
                      <a:pt x="172" y="58"/>
                    </a:cubicBezTo>
                    <a:cubicBezTo>
                      <a:pt x="171" y="59"/>
                      <a:pt x="170" y="60"/>
                      <a:pt x="170" y="61"/>
                    </a:cubicBezTo>
                    <a:cubicBezTo>
                      <a:pt x="170" y="64"/>
                      <a:pt x="167" y="64"/>
                      <a:pt x="164" y="64"/>
                    </a:cubicBezTo>
                    <a:cubicBezTo>
                      <a:pt x="160" y="63"/>
                      <a:pt x="157" y="55"/>
                      <a:pt x="157" y="53"/>
                    </a:cubicBezTo>
                    <a:cubicBezTo>
                      <a:pt x="157" y="52"/>
                      <a:pt x="162" y="45"/>
                      <a:pt x="164" y="45"/>
                    </a:cubicBezTo>
                    <a:cubicBezTo>
                      <a:pt x="166" y="45"/>
                      <a:pt x="169" y="47"/>
                      <a:pt x="171" y="48"/>
                    </a:cubicBezTo>
                    <a:cubicBezTo>
                      <a:pt x="171" y="47"/>
                      <a:pt x="171" y="47"/>
                      <a:pt x="171" y="46"/>
                    </a:cubicBezTo>
                    <a:cubicBezTo>
                      <a:pt x="171" y="45"/>
                      <a:pt x="173" y="28"/>
                      <a:pt x="170" y="26"/>
                    </a:cubicBezTo>
                    <a:cubicBezTo>
                      <a:pt x="167" y="24"/>
                      <a:pt x="164" y="7"/>
                      <a:pt x="163" y="5"/>
                    </a:cubicBezTo>
                    <a:cubicBezTo>
                      <a:pt x="162" y="3"/>
                      <a:pt x="151" y="4"/>
                      <a:pt x="150" y="2"/>
                    </a:cubicBezTo>
                    <a:cubicBezTo>
                      <a:pt x="148" y="0"/>
                      <a:pt x="139" y="2"/>
                      <a:pt x="139" y="0"/>
                    </a:cubicBezTo>
                    <a:cubicBezTo>
                      <a:pt x="137" y="2"/>
                      <a:pt x="136" y="5"/>
                      <a:pt x="135" y="6"/>
                    </a:cubicBezTo>
                    <a:cubicBezTo>
                      <a:pt x="133" y="8"/>
                      <a:pt x="129" y="6"/>
                      <a:pt x="128" y="10"/>
                    </a:cubicBezTo>
                    <a:cubicBezTo>
                      <a:pt x="127" y="13"/>
                      <a:pt x="122" y="16"/>
                      <a:pt x="119" y="16"/>
                    </a:cubicBezTo>
                    <a:cubicBezTo>
                      <a:pt x="116" y="16"/>
                      <a:pt x="114" y="21"/>
                      <a:pt x="114" y="24"/>
                    </a:cubicBezTo>
                    <a:cubicBezTo>
                      <a:pt x="114" y="27"/>
                      <a:pt x="109" y="31"/>
                      <a:pt x="105" y="31"/>
                    </a:cubicBezTo>
                    <a:cubicBezTo>
                      <a:pt x="100" y="31"/>
                      <a:pt x="102" y="35"/>
                      <a:pt x="100" y="39"/>
                    </a:cubicBezTo>
                    <a:cubicBezTo>
                      <a:pt x="99" y="44"/>
                      <a:pt x="97" y="44"/>
                      <a:pt x="90" y="44"/>
                    </a:cubicBezTo>
                    <a:cubicBezTo>
                      <a:pt x="82" y="44"/>
                      <a:pt x="82" y="44"/>
                      <a:pt x="76" y="40"/>
                    </a:cubicBezTo>
                    <a:cubicBezTo>
                      <a:pt x="71" y="36"/>
                      <a:pt x="69" y="43"/>
                      <a:pt x="69" y="46"/>
                    </a:cubicBezTo>
                    <a:cubicBezTo>
                      <a:pt x="68" y="49"/>
                      <a:pt x="61" y="55"/>
                      <a:pt x="58" y="58"/>
                    </a:cubicBezTo>
                    <a:cubicBezTo>
                      <a:pt x="56" y="60"/>
                      <a:pt x="50" y="58"/>
                      <a:pt x="47" y="58"/>
                    </a:cubicBezTo>
                    <a:cubicBezTo>
                      <a:pt x="44" y="58"/>
                      <a:pt x="45" y="55"/>
                      <a:pt x="45" y="53"/>
                    </a:cubicBezTo>
                    <a:cubicBezTo>
                      <a:pt x="45" y="51"/>
                      <a:pt x="47" y="53"/>
                      <a:pt x="47" y="51"/>
                    </a:cubicBezTo>
                    <a:cubicBezTo>
                      <a:pt x="48" y="49"/>
                      <a:pt x="45" y="41"/>
                      <a:pt x="44" y="38"/>
                    </a:cubicBezTo>
                    <a:cubicBezTo>
                      <a:pt x="43" y="36"/>
                      <a:pt x="41" y="35"/>
                      <a:pt x="38" y="34"/>
                    </a:cubicBezTo>
                    <a:cubicBezTo>
                      <a:pt x="38" y="53"/>
                      <a:pt x="38" y="74"/>
                      <a:pt x="38" y="76"/>
                    </a:cubicBezTo>
                    <a:cubicBezTo>
                      <a:pt x="38" y="79"/>
                      <a:pt x="32" y="81"/>
                      <a:pt x="31" y="83"/>
                    </a:cubicBezTo>
                    <a:cubicBezTo>
                      <a:pt x="30" y="85"/>
                      <a:pt x="21" y="83"/>
                      <a:pt x="17" y="83"/>
                    </a:cubicBezTo>
                    <a:cubicBezTo>
                      <a:pt x="12" y="83"/>
                      <a:pt x="13" y="79"/>
                      <a:pt x="11" y="75"/>
                    </a:cubicBezTo>
                    <a:cubicBezTo>
                      <a:pt x="8" y="72"/>
                      <a:pt x="4" y="76"/>
                      <a:pt x="4" y="79"/>
                    </a:cubicBezTo>
                    <a:cubicBezTo>
                      <a:pt x="4" y="80"/>
                      <a:pt x="2" y="80"/>
                      <a:pt x="0" y="80"/>
                    </a:cubicBezTo>
                    <a:cubicBezTo>
                      <a:pt x="3" y="85"/>
                      <a:pt x="6" y="92"/>
                      <a:pt x="8" y="98"/>
                    </a:cubicBezTo>
                    <a:cubicBezTo>
                      <a:pt x="11" y="107"/>
                      <a:pt x="17" y="115"/>
                      <a:pt x="19" y="120"/>
                    </a:cubicBezTo>
                    <a:cubicBezTo>
                      <a:pt x="21" y="125"/>
                      <a:pt x="22" y="130"/>
                      <a:pt x="19" y="131"/>
                    </a:cubicBezTo>
                    <a:cubicBezTo>
                      <a:pt x="15" y="131"/>
                      <a:pt x="15" y="134"/>
                      <a:pt x="19" y="140"/>
                    </a:cubicBezTo>
                    <a:cubicBezTo>
                      <a:pt x="23" y="145"/>
                      <a:pt x="20" y="149"/>
                      <a:pt x="23" y="149"/>
                    </a:cubicBezTo>
                    <a:cubicBezTo>
                      <a:pt x="26" y="150"/>
                      <a:pt x="25" y="152"/>
                      <a:pt x="27" y="152"/>
                    </a:cubicBezTo>
                    <a:cubicBezTo>
                      <a:pt x="30" y="152"/>
                      <a:pt x="32" y="155"/>
                      <a:pt x="33" y="157"/>
                    </a:cubicBezTo>
                    <a:cubicBezTo>
                      <a:pt x="35" y="159"/>
                      <a:pt x="39" y="159"/>
                      <a:pt x="41" y="157"/>
                    </a:cubicBezTo>
                    <a:cubicBezTo>
                      <a:pt x="43" y="154"/>
                      <a:pt x="48" y="153"/>
                      <a:pt x="54" y="153"/>
                    </a:cubicBezTo>
                    <a:cubicBezTo>
                      <a:pt x="60" y="153"/>
                      <a:pt x="59" y="151"/>
                      <a:pt x="64" y="149"/>
                    </a:cubicBezTo>
                    <a:cubicBezTo>
                      <a:pt x="70" y="147"/>
                      <a:pt x="77" y="147"/>
                      <a:pt x="82" y="149"/>
                    </a:cubicBezTo>
                    <a:cubicBezTo>
                      <a:pt x="87" y="150"/>
                      <a:pt x="90" y="149"/>
                      <a:pt x="93" y="147"/>
                    </a:cubicBezTo>
                    <a:cubicBezTo>
                      <a:pt x="95" y="146"/>
                      <a:pt x="99" y="150"/>
                      <a:pt x="100" y="146"/>
                    </a:cubicBezTo>
                    <a:cubicBezTo>
                      <a:pt x="100" y="142"/>
                      <a:pt x="105" y="143"/>
                      <a:pt x="109" y="143"/>
                    </a:cubicBezTo>
                    <a:cubicBezTo>
                      <a:pt x="113" y="143"/>
                      <a:pt x="124" y="136"/>
                      <a:pt x="132" y="128"/>
                    </a:cubicBezTo>
                    <a:cubicBezTo>
                      <a:pt x="141" y="120"/>
                      <a:pt x="154" y="103"/>
                      <a:pt x="159" y="95"/>
                    </a:cubicBezTo>
                    <a:cubicBezTo>
                      <a:pt x="164" y="87"/>
                      <a:pt x="171" y="81"/>
                      <a:pt x="175" y="77"/>
                    </a:cubicBezTo>
                    <a:cubicBezTo>
                      <a:pt x="178" y="75"/>
                      <a:pt x="180" y="65"/>
                      <a:pt x="181" y="59"/>
                    </a:cubicBezTo>
                    <a:cubicBezTo>
                      <a:pt x="177" y="59"/>
                      <a:pt x="172" y="59"/>
                      <a:pt x="172" y="59"/>
                    </a:cubicBezTo>
                    <a:close/>
                    <a:moveTo>
                      <a:pt x="137" y="97"/>
                    </a:moveTo>
                    <a:cubicBezTo>
                      <a:pt x="137" y="99"/>
                      <a:pt x="131" y="96"/>
                      <a:pt x="130" y="99"/>
                    </a:cubicBezTo>
                    <a:cubicBezTo>
                      <a:pt x="129" y="101"/>
                      <a:pt x="127" y="105"/>
                      <a:pt x="127" y="105"/>
                    </a:cubicBezTo>
                    <a:cubicBezTo>
                      <a:pt x="123" y="104"/>
                      <a:pt x="123" y="104"/>
                      <a:pt x="123" y="104"/>
                    </a:cubicBezTo>
                    <a:cubicBezTo>
                      <a:pt x="116" y="95"/>
                      <a:pt x="116" y="95"/>
                      <a:pt x="116" y="95"/>
                    </a:cubicBezTo>
                    <a:cubicBezTo>
                      <a:pt x="116" y="95"/>
                      <a:pt x="121" y="87"/>
                      <a:pt x="123" y="85"/>
                    </a:cubicBezTo>
                    <a:cubicBezTo>
                      <a:pt x="124" y="82"/>
                      <a:pt x="133" y="77"/>
                      <a:pt x="134" y="80"/>
                    </a:cubicBezTo>
                    <a:cubicBezTo>
                      <a:pt x="135" y="83"/>
                      <a:pt x="141" y="86"/>
                      <a:pt x="141" y="89"/>
                    </a:cubicBezTo>
                    <a:cubicBezTo>
                      <a:pt x="141" y="91"/>
                      <a:pt x="137" y="94"/>
                      <a:pt x="137" y="9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 name="Freeform 10"/>
              <p:cNvSpPr/>
              <p:nvPr/>
            </p:nvSpPr>
            <p:spPr bwMode="auto">
              <a:xfrm>
                <a:off x="7835" y="6776"/>
                <a:ext cx="475" cy="504"/>
              </a:xfrm>
              <a:custGeom>
                <a:avLst/>
                <a:gdLst/>
                <a:ahLst/>
                <a:cxnLst>
                  <a:cxn ang="0">
                    <a:pos x="8" y="129"/>
                  </a:cxn>
                  <a:cxn ang="0">
                    <a:pos x="13" y="131"/>
                  </a:cxn>
                  <a:cxn ang="0">
                    <a:pos x="24" y="132"/>
                  </a:cxn>
                  <a:cxn ang="0">
                    <a:pos x="34" y="134"/>
                  </a:cxn>
                  <a:cxn ang="0">
                    <a:pos x="73" y="134"/>
                  </a:cxn>
                  <a:cxn ang="0">
                    <a:pos x="77" y="138"/>
                  </a:cxn>
                  <a:cxn ang="0">
                    <a:pos x="102" y="138"/>
                  </a:cxn>
                  <a:cxn ang="0">
                    <a:pos x="119" y="137"/>
                  </a:cxn>
                  <a:cxn ang="0">
                    <a:pos x="122" y="136"/>
                  </a:cxn>
                  <a:cxn ang="0">
                    <a:pos x="109" y="119"/>
                  </a:cxn>
                  <a:cxn ang="0">
                    <a:pos x="110" y="81"/>
                  </a:cxn>
                  <a:cxn ang="0">
                    <a:pos x="127" y="82"/>
                  </a:cxn>
                  <a:cxn ang="0">
                    <a:pos x="130" y="79"/>
                  </a:cxn>
                  <a:cxn ang="0">
                    <a:pos x="132" y="57"/>
                  </a:cxn>
                  <a:cxn ang="0">
                    <a:pos x="129" y="57"/>
                  </a:cxn>
                  <a:cxn ang="0">
                    <a:pos x="119" y="58"/>
                  </a:cxn>
                  <a:cxn ang="0">
                    <a:pos x="113" y="61"/>
                  </a:cxn>
                  <a:cxn ang="0">
                    <a:pos x="113" y="52"/>
                  </a:cxn>
                  <a:cxn ang="0">
                    <a:pos x="108" y="43"/>
                  </a:cxn>
                  <a:cxn ang="0">
                    <a:pos x="109" y="27"/>
                  </a:cxn>
                  <a:cxn ang="0">
                    <a:pos x="107" y="18"/>
                  </a:cxn>
                  <a:cxn ang="0">
                    <a:pos x="100" y="16"/>
                  </a:cxn>
                  <a:cxn ang="0">
                    <a:pos x="94" y="14"/>
                  </a:cxn>
                  <a:cxn ang="0">
                    <a:pos x="85" y="14"/>
                  </a:cxn>
                  <a:cxn ang="0">
                    <a:pos x="81" y="24"/>
                  </a:cxn>
                  <a:cxn ang="0">
                    <a:pos x="68" y="26"/>
                  </a:cxn>
                  <a:cxn ang="0">
                    <a:pos x="58" y="19"/>
                  </a:cxn>
                  <a:cxn ang="0">
                    <a:pos x="54" y="10"/>
                  </a:cxn>
                  <a:cxn ang="0">
                    <a:pos x="52" y="1"/>
                  </a:cxn>
                  <a:cxn ang="0">
                    <a:pos x="15" y="1"/>
                  </a:cxn>
                  <a:cxn ang="0">
                    <a:pos x="9" y="4"/>
                  </a:cxn>
                  <a:cxn ang="0">
                    <a:pos x="19" y="28"/>
                  </a:cxn>
                  <a:cxn ang="0">
                    <a:pos x="17" y="39"/>
                  </a:cxn>
                  <a:cxn ang="0">
                    <a:pos x="24" y="63"/>
                  </a:cxn>
                  <a:cxn ang="0">
                    <a:pos x="16" y="79"/>
                  </a:cxn>
                  <a:cxn ang="0">
                    <a:pos x="8" y="101"/>
                  </a:cxn>
                  <a:cxn ang="0">
                    <a:pos x="2" y="117"/>
                  </a:cxn>
                  <a:cxn ang="0">
                    <a:pos x="1" y="132"/>
                  </a:cxn>
                  <a:cxn ang="0">
                    <a:pos x="1" y="132"/>
                  </a:cxn>
                  <a:cxn ang="0">
                    <a:pos x="4" y="132"/>
                  </a:cxn>
                  <a:cxn ang="0">
                    <a:pos x="8" y="129"/>
                  </a:cxn>
                </a:cxnLst>
                <a:rect l="0" t="0" r="r" b="b"/>
                <a:pathLst>
                  <a:path w="132" h="140">
                    <a:moveTo>
                      <a:pt x="8" y="129"/>
                    </a:moveTo>
                    <a:cubicBezTo>
                      <a:pt x="11" y="129"/>
                      <a:pt x="9" y="133"/>
                      <a:pt x="13" y="131"/>
                    </a:cubicBezTo>
                    <a:cubicBezTo>
                      <a:pt x="17" y="129"/>
                      <a:pt x="20" y="129"/>
                      <a:pt x="24" y="132"/>
                    </a:cubicBezTo>
                    <a:cubicBezTo>
                      <a:pt x="27" y="134"/>
                      <a:pt x="30" y="134"/>
                      <a:pt x="34" y="134"/>
                    </a:cubicBezTo>
                    <a:cubicBezTo>
                      <a:pt x="38" y="134"/>
                      <a:pt x="73" y="134"/>
                      <a:pt x="73" y="134"/>
                    </a:cubicBezTo>
                    <a:cubicBezTo>
                      <a:pt x="77" y="138"/>
                      <a:pt x="77" y="138"/>
                      <a:pt x="77" y="138"/>
                    </a:cubicBezTo>
                    <a:cubicBezTo>
                      <a:pt x="77" y="138"/>
                      <a:pt x="98" y="137"/>
                      <a:pt x="102" y="138"/>
                    </a:cubicBezTo>
                    <a:cubicBezTo>
                      <a:pt x="105" y="140"/>
                      <a:pt x="116" y="138"/>
                      <a:pt x="119" y="137"/>
                    </a:cubicBezTo>
                    <a:cubicBezTo>
                      <a:pt x="120" y="137"/>
                      <a:pt x="121" y="137"/>
                      <a:pt x="122" y="136"/>
                    </a:cubicBezTo>
                    <a:cubicBezTo>
                      <a:pt x="109" y="119"/>
                      <a:pt x="109" y="119"/>
                      <a:pt x="109" y="119"/>
                    </a:cubicBezTo>
                    <a:cubicBezTo>
                      <a:pt x="110" y="81"/>
                      <a:pt x="110" y="81"/>
                      <a:pt x="110" y="81"/>
                    </a:cubicBezTo>
                    <a:cubicBezTo>
                      <a:pt x="127" y="82"/>
                      <a:pt x="127" y="82"/>
                      <a:pt x="127" y="82"/>
                    </a:cubicBezTo>
                    <a:cubicBezTo>
                      <a:pt x="130" y="79"/>
                      <a:pt x="130" y="79"/>
                      <a:pt x="130" y="79"/>
                    </a:cubicBezTo>
                    <a:cubicBezTo>
                      <a:pt x="132" y="57"/>
                      <a:pt x="132" y="57"/>
                      <a:pt x="132" y="57"/>
                    </a:cubicBezTo>
                    <a:cubicBezTo>
                      <a:pt x="132" y="56"/>
                      <a:pt x="131" y="56"/>
                      <a:pt x="129" y="57"/>
                    </a:cubicBezTo>
                    <a:cubicBezTo>
                      <a:pt x="126" y="58"/>
                      <a:pt x="123" y="58"/>
                      <a:pt x="119" y="58"/>
                    </a:cubicBezTo>
                    <a:cubicBezTo>
                      <a:pt x="116" y="58"/>
                      <a:pt x="115" y="61"/>
                      <a:pt x="113" y="61"/>
                    </a:cubicBezTo>
                    <a:cubicBezTo>
                      <a:pt x="111" y="60"/>
                      <a:pt x="113" y="54"/>
                      <a:pt x="113" y="52"/>
                    </a:cubicBezTo>
                    <a:cubicBezTo>
                      <a:pt x="114" y="49"/>
                      <a:pt x="110" y="45"/>
                      <a:pt x="108" y="43"/>
                    </a:cubicBezTo>
                    <a:cubicBezTo>
                      <a:pt x="105" y="41"/>
                      <a:pt x="111" y="28"/>
                      <a:pt x="109" y="27"/>
                    </a:cubicBezTo>
                    <a:cubicBezTo>
                      <a:pt x="108" y="25"/>
                      <a:pt x="107" y="21"/>
                      <a:pt x="107" y="18"/>
                    </a:cubicBezTo>
                    <a:cubicBezTo>
                      <a:pt x="107" y="14"/>
                      <a:pt x="105" y="16"/>
                      <a:pt x="100" y="16"/>
                    </a:cubicBezTo>
                    <a:cubicBezTo>
                      <a:pt x="95" y="16"/>
                      <a:pt x="94" y="14"/>
                      <a:pt x="94" y="14"/>
                    </a:cubicBezTo>
                    <a:cubicBezTo>
                      <a:pt x="94" y="14"/>
                      <a:pt x="88" y="12"/>
                      <a:pt x="85" y="14"/>
                    </a:cubicBezTo>
                    <a:cubicBezTo>
                      <a:pt x="82" y="15"/>
                      <a:pt x="83" y="24"/>
                      <a:pt x="81" y="24"/>
                    </a:cubicBezTo>
                    <a:cubicBezTo>
                      <a:pt x="79" y="23"/>
                      <a:pt x="73" y="24"/>
                      <a:pt x="68" y="26"/>
                    </a:cubicBezTo>
                    <a:cubicBezTo>
                      <a:pt x="63" y="27"/>
                      <a:pt x="61" y="25"/>
                      <a:pt x="58" y="19"/>
                    </a:cubicBezTo>
                    <a:cubicBezTo>
                      <a:pt x="56" y="13"/>
                      <a:pt x="53" y="15"/>
                      <a:pt x="54" y="10"/>
                    </a:cubicBezTo>
                    <a:cubicBezTo>
                      <a:pt x="55" y="6"/>
                      <a:pt x="52" y="1"/>
                      <a:pt x="52" y="1"/>
                    </a:cubicBezTo>
                    <a:cubicBezTo>
                      <a:pt x="52" y="1"/>
                      <a:pt x="19" y="0"/>
                      <a:pt x="15" y="1"/>
                    </a:cubicBezTo>
                    <a:cubicBezTo>
                      <a:pt x="14" y="1"/>
                      <a:pt x="11" y="2"/>
                      <a:pt x="9" y="4"/>
                    </a:cubicBezTo>
                    <a:cubicBezTo>
                      <a:pt x="11" y="12"/>
                      <a:pt x="17" y="25"/>
                      <a:pt x="19" y="28"/>
                    </a:cubicBezTo>
                    <a:cubicBezTo>
                      <a:pt x="20" y="31"/>
                      <a:pt x="17" y="34"/>
                      <a:pt x="17" y="39"/>
                    </a:cubicBezTo>
                    <a:cubicBezTo>
                      <a:pt x="17" y="45"/>
                      <a:pt x="23" y="56"/>
                      <a:pt x="24" y="63"/>
                    </a:cubicBezTo>
                    <a:cubicBezTo>
                      <a:pt x="25" y="70"/>
                      <a:pt x="20" y="75"/>
                      <a:pt x="16" y="79"/>
                    </a:cubicBezTo>
                    <a:cubicBezTo>
                      <a:pt x="12" y="84"/>
                      <a:pt x="8" y="95"/>
                      <a:pt x="8" y="101"/>
                    </a:cubicBezTo>
                    <a:cubicBezTo>
                      <a:pt x="8" y="108"/>
                      <a:pt x="2" y="114"/>
                      <a:pt x="2" y="117"/>
                    </a:cubicBezTo>
                    <a:cubicBezTo>
                      <a:pt x="2" y="120"/>
                      <a:pt x="1" y="129"/>
                      <a:pt x="1" y="132"/>
                    </a:cubicBezTo>
                    <a:cubicBezTo>
                      <a:pt x="0" y="132"/>
                      <a:pt x="1" y="132"/>
                      <a:pt x="1" y="132"/>
                    </a:cubicBezTo>
                    <a:cubicBezTo>
                      <a:pt x="4" y="132"/>
                      <a:pt x="4" y="132"/>
                      <a:pt x="4" y="132"/>
                    </a:cubicBezTo>
                    <a:cubicBezTo>
                      <a:pt x="4" y="132"/>
                      <a:pt x="5" y="129"/>
                      <a:pt x="8" y="12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 name="Freeform 11"/>
              <p:cNvSpPr/>
              <p:nvPr/>
            </p:nvSpPr>
            <p:spPr bwMode="auto">
              <a:xfrm>
                <a:off x="8229" y="6871"/>
                <a:ext cx="466" cy="412"/>
              </a:xfrm>
              <a:custGeom>
                <a:avLst/>
                <a:gdLst/>
                <a:ahLst/>
                <a:cxnLst>
                  <a:cxn ang="0">
                    <a:pos x="100" y="5"/>
                  </a:cxn>
                  <a:cxn ang="0">
                    <a:pos x="92" y="0"/>
                  </a:cxn>
                  <a:cxn ang="0">
                    <a:pos x="78" y="3"/>
                  </a:cxn>
                  <a:cxn ang="0">
                    <a:pos x="75" y="10"/>
                  </a:cxn>
                  <a:cxn ang="0">
                    <a:pos x="74" y="16"/>
                  </a:cxn>
                  <a:cxn ang="0">
                    <a:pos x="73" y="29"/>
                  </a:cxn>
                  <a:cxn ang="0">
                    <a:pos x="71" y="39"/>
                  </a:cxn>
                  <a:cxn ang="0">
                    <a:pos x="78" y="48"/>
                  </a:cxn>
                  <a:cxn ang="0">
                    <a:pos x="86" y="46"/>
                  </a:cxn>
                  <a:cxn ang="0">
                    <a:pos x="87" y="54"/>
                  </a:cxn>
                  <a:cxn ang="0">
                    <a:pos x="85" y="59"/>
                  </a:cxn>
                  <a:cxn ang="0">
                    <a:pos x="77" y="59"/>
                  </a:cxn>
                  <a:cxn ang="0">
                    <a:pos x="73" y="49"/>
                  </a:cxn>
                  <a:cxn ang="0">
                    <a:pos x="64" y="47"/>
                  </a:cxn>
                  <a:cxn ang="0">
                    <a:pos x="58" y="41"/>
                  </a:cxn>
                  <a:cxn ang="0">
                    <a:pos x="54" y="43"/>
                  </a:cxn>
                  <a:cxn ang="0">
                    <a:pos x="49" y="44"/>
                  </a:cxn>
                  <a:cxn ang="0">
                    <a:pos x="40" y="41"/>
                  </a:cxn>
                  <a:cxn ang="0">
                    <a:pos x="36" y="36"/>
                  </a:cxn>
                  <a:cxn ang="0">
                    <a:pos x="29" y="36"/>
                  </a:cxn>
                  <a:cxn ang="0">
                    <a:pos x="26" y="34"/>
                  </a:cxn>
                  <a:cxn ang="0">
                    <a:pos x="23" y="31"/>
                  </a:cxn>
                  <a:cxn ang="0">
                    <a:pos x="21" y="53"/>
                  </a:cxn>
                  <a:cxn ang="0">
                    <a:pos x="18" y="56"/>
                  </a:cxn>
                  <a:cxn ang="0">
                    <a:pos x="1" y="55"/>
                  </a:cxn>
                  <a:cxn ang="0">
                    <a:pos x="0" y="93"/>
                  </a:cxn>
                  <a:cxn ang="0">
                    <a:pos x="13" y="110"/>
                  </a:cxn>
                  <a:cxn ang="0">
                    <a:pos x="34" y="109"/>
                  </a:cxn>
                  <a:cxn ang="0">
                    <a:pos x="35" y="112"/>
                  </a:cxn>
                  <a:cxn ang="0">
                    <a:pos x="40" y="111"/>
                  </a:cxn>
                  <a:cxn ang="0">
                    <a:pos x="55" y="114"/>
                  </a:cxn>
                  <a:cxn ang="0">
                    <a:pos x="66" y="101"/>
                  </a:cxn>
                  <a:cxn ang="0">
                    <a:pos x="77" y="93"/>
                  </a:cxn>
                  <a:cxn ang="0">
                    <a:pos x="83" y="87"/>
                  </a:cxn>
                  <a:cxn ang="0">
                    <a:pos x="93" y="87"/>
                  </a:cxn>
                  <a:cxn ang="0">
                    <a:pos x="93" y="87"/>
                  </a:cxn>
                  <a:cxn ang="0">
                    <a:pos x="91" y="79"/>
                  </a:cxn>
                  <a:cxn ang="0">
                    <a:pos x="122" y="67"/>
                  </a:cxn>
                  <a:cxn ang="0">
                    <a:pos x="120" y="62"/>
                  </a:cxn>
                  <a:cxn ang="0">
                    <a:pos x="122" y="51"/>
                  </a:cxn>
                  <a:cxn ang="0">
                    <a:pos x="127" y="48"/>
                  </a:cxn>
                  <a:cxn ang="0">
                    <a:pos x="126" y="30"/>
                  </a:cxn>
                  <a:cxn ang="0">
                    <a:pos x="130" y="28"/>
                  </a:cxn>
                  <a:cxn ang="0">
                    <a:pos x="125" y="16"/>
                  </a:cxn>
                  <a:cxn ang="0">
                    <a:pos x="110" y="9"/>
                  </a:cxn>
                  <a:cxn ang="0">
                    <a:pos x="100" y="5"/>
                  </a:cxn>
                </a:cxnLst>
                <a:rect l="0" t="0" r="r" b="b"/>
                <a:pathLst>
                  <a:path w="130" h="115">
                    <a:moveTo>
                      <a:pt x="100" y="5"/>
                    </a:moveTo>
                    <a:cubicBezTo>
                      <a:pt x="99" y="5"/>
                      <a:pt x="95" y="3"/>
                      <a:pt x="92" y="0"/>
                    </a:cubicBezTo>
                    <a:cubicBezTo>
                      <a:pt x="90" y="3"/>
                      <a:pt x="82" y="3"/>
                      <a:pt x="78" y="3"/>
                    </a:cubicBezTo>
                    <a:cubicBezTo>
                      <a:pt x="74" y="3"/>
                      <a:pt x="78" y="8"/>
                      <a:pt x="75" y="10"/>
                    </a:cubicBezTo>
                    <a:cubicBezTo>
                      <a:pt x="73" y="12"/>
                      <a:pt x="72" y="15"/>
                      <a:pt x="74" y="16"/>
                    </a:cubicBezTo>
                    <a:cubicBezTo>
                      <a:pt x="76" y="17"/>
                      <a:pt x="73" y="26"/>
                      <a:pt x="73" y="29"/>
                    </a:cubicBezTo>
                    <a:cubicBezTo>
                      <a:pt x="73" y="32"/>
                      <a:pt x="69" y="38"/>
                      <a:pt x="71" y="39"/>
                    </a:cubicBezTo>
                    <a:cubicBezTo>
                      <a:pt x="72" y="40"/>
                      <a:pt x="75" y="47"/>
                      <a:pt x="78" y="48"/>
                    </a:cubicBezTo>
                    <a:cubicBezTo>
                      <a:pt x="82" y="49"/>
                      <a:pt x="84" y="46"/>
                      <a:pt x="86" y="46"/>
                    </a:cubicBezTo>
                    <a:cubicBezTo>
                      <a:pt x="87" y="46"/>
                      <a:pt x="87" y="50"/>
                      <a:pt x="87" y="54"/>
                    </a:cubicBezTo>
                    <a:cubicBezTo>
                      <a:pt x="87" y="57"/>
                      <a:pt x="85" y="59"/>
                      <a:pt x="85" y="59"/>
                    </a:cubicBezTo>
                    <a:cubicBezTo>
                      <a:pt x="85" y="59"/>
                      <a:pt x="80" y="61"/>
                      <a:pt x="77" y="59"/>
                    </a:cubicBezTo>
                    <a:cubicBezTo>
                      <a:pt x="75" y="57"/>
                      <a:pt x="73" y="51"/>
                      <a:pt x="73" y="49"/>
                    </a:cubicBezTo>
                    <a:cubicBezTo>
                      <a:pt x="73" y="47"/>
                      <a:pt x="67" y="47"/>
                      <a:pt x="64" y="47"/>
                    </a:cubicBezTo>
                    <a:cubicBezTo>
                      <a:pt x="62" y="47"/>
                      <a:pt x="59" y="43"/>
                      <a:pt x="58" y="41"/>
                    </a:cubicBezTo>
                    <a:cubicBezTo>
                      <a:pt x="57" y="39"/>
                      <a:pt x="54" y="41"/>
                      <a:pt x="54" y="43"/>
                    </a:cubicBezTo>
                    <a:cubicBezTo>
                      <a:pt x="54" y="44"/>
                      <a:pt x="52" y="44"/>
                      <a:pt x="49" y="44"/>
                    </a:cubicBezTo>
                    <a:cubicBezTo>
                      <a:pt x="47" y="44"/>
                      <a:pt x="42" y="40"/>
                      <a:pt x="40" y="41"/>
                    </a:cubicBezTo>
                    <a:cubicBezTo>
                      <a:pt x="38" y="42"/>
                      <a:pt x="36" y="38"/>
                      <a:pt x="36" y="36"/>
                    </a:cubicBezTo>
                    <a:cubicBezTo>
                      <a:pt x="37" y="34"/>
                      <a:pt x="31" y="35"/>
                      <a:pt x="29" y="36"/>
                    </a:cubicBezTo>
                    <a:cubicBezTo>
                      <a:pt x="27" y="37"/>
                      <a:pt x="26" y="34"/>
                      <a:pt x="26" y="34"/>
                    </a:cubicBezTo>
                    <a:cubicBezTo>
                      <a:pt x="26" y="34"/>
                      <a:pt x="25" y="32"/>
                      <a:pt x="23" y="31"/>
                    </a:cubicBezTo>
                    <a:cubicBezTo>
                      <a:pt x="21" y="53"/>
                      <a:pt x="21" y="53"/>
                      <a:pt x="21" y="53"/>
                    </a:cubicBezTo>
                    <a:cubicBezTo>
                      <a:pt x="18" y="56"/>
                      <a:pt x="18" y="56"/>
                      <a:pt x="18" y="56"/>
                    </a:cubicBezTo>
                    <a:cubicBezTo>
                      <a:pt x="1" y="55"/>
                      <a:pt x="1" y="55"/>
                      <a:pt x="1" y="55"/>
                    </a:cubicBezTo>
                    <a:cubicBezTo>
                      <a:pt x="0" y="93"/>
                      <a:pt x="0" y="93"/>
                      <a:pt x="0" y="93"/>
                    </a:cubicBezTo>
                    <a:cubicBezTo>
                      <a:pt x="13" y="110"/>
                      <a:pt x="13" y="110"/>
                      <a:pt x="13" y="110"/>
                    </a:cubicBezTo>
                    <a:cubicBezTo>
                      <a:pt x="20" y="109"/>
                      <a:pt x="34" y="107"/>
                      <a:pt x="34" y="109"/>
                    </a:cubicBezTo>
                    <a:cubicBezTo>
                      <a:pt x="34" y="110"/>
                      <a:pt x="34" y="111"/>
                      <a:pt x="35" y="112"/>
                    </a:cubicBezTo>
                    <a:cubicBezTo>
                      <a:pt x="37" y="112"/>
                      <a:pt x="39" y="111"/>
                      <a:pt x="40" y="111"/>
                    </a:cubicBezTo>
                    <a:cubicBezTo>
                      <a:pt x="43" y="112"/>
                      <a:pt x="52" y="115"/>
                      <a:pt x="55" y="114"/>
                    </a:cubicBezTo>
                    <a:cubicBezTo>
                      <a:pt x="57" y="112"/>
                      <a:pt x="62" y="102"/>
                      <a:pt x="66" y="101"/>
                    </a:cubicBezTo>
                    <a:cubicBezTo>
                      <a:pt x="71" y="100"/>
                      <a:pt x="77" y="95"/>
                      <a:pt x="77" y="93"/>
                    </a:cubicBezTo>
                    <a:cubicBezTo>
                      <a:pt x="77" y="91"/>
                      <a:pt x="77" y="89"/>
                      <a:pt x="83" y="87"/>
                    </a:cubicBezTo>
                    <a:cubicBezTo>
                      <a:pt x="93" y="87"/>
                      <a:pt x="93" y="87"/>
                      <a:pt x="93" y="87"/>
                    </a:cubicBezTo>
                    <a:cubicBezTo>
                      <a:pt x="93" y="87"/>
                      <a:pt x="93" y="87"/>
                      <a:pt x="93" y="87"/>
                    </a:cubicBezTo>
                    <a:cubicBezTo>
                      <a:pt x="91" y="79"/>
                      <a:pt x="91" y="79"/>
                      <a:pt x="91" y="79"/>
                    </a:cubicBezTo>
                    <a:cubicBezTo>
                      <a:pt x="91" y="79"/>
                      <a:pt x="121" y="67"/>
                      <a:pt x="122" y="67"/>
                    </a:cubicBezTo>
                    <a:cubicBezTo>
                      <a:pt x="121" y="65"/>
                      <a:pt x="120" y="63"/>
                      <a:pt x="120" y="62"/>
                    </a:cubicBezTo>
                    <a:cubicBezTo>
                      <a:pt x="121" y="62"/>
                      <a:pt x="122" y="54"/>
                      <a:pt x="122" y="51"/>
                    </a:cubicBezTo>
                    <a:cubicBezTo>
                      <a:pt x="122" y="49"/>
                      <a:pt x="129" y="51"/>
                      <a:pt x="127" y="48"/>
                    </a:cubicBezTo>
                    <a:cubicBezTo>
                      <a:pt x="124" y="46"/>
                      <a:pt x="125" y="33"/>
                      <a:pt x="126" y="30"/>
                    </a:cubicBezTo>
                    <a:cubicBezTo>
                      <a:pt x="127" y="27"/>
                      <a:pt x="130" y="30"/>
                      <a:pt x="130" y="28"/>
                    </a:cubicBezTo>
                    <a:cubicBezTo>
                      <a:pt x="130" y="25"/>
                      <a:pt x="127" y="18"/>
                      <a:pt x="125" y="16"/>
                    </a:cubicBezTo>
                    <a:cubicBezTo>
                      <a:pt x="124" y="14"/>
                      <a:pt x="113" y="10"/>
                      <a:pt x="110" y="9"/>
                    </a:cubicBezTo>
                    <a:cubicBezTo>
                      <a:pt x="108" y="9"/>
                      <a:pt x="103" y="5"/>
                      <a:pt x="100" y="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3" name="Freeform 12"/>
              <p:cNvSpPr/>
              <p:nvPr/>
            </p:nvSpPr>
            <p:spPr bwMode="auto">
              <a:xfrm>
                <a:off x="8503" y="6579"/>
                <a:ext cx="81" cy="72"/>
              </a:xfrm>
              <a:custGeom>
                <a:avLst/>
                <a:gdLst/>
                <a:ahLst/>
                <a:cxnLst>
                  <a:cxn ang="0">
                    <a:pos x="18" y="0"/>
                  </a:cxn>
                  <a:cxn ang="0">
                    <a:pos x="12" y="2"/>
                  </a:cxn>
                  <a:cxn ang="0">
                    <a:pos x="6" y="3"/>
                  </a:cxn>
                  <a:cxn ang="0">
                    <a:pos x="5" y="5"/>
                  </a:cxn>
                  <a:cxn ang="0">
                    <a:pos x="3" y="12"/>
                  </a:cxn>
                  <a:cxn ang="0">
                    <a:pos x="0" y="15"/>
                  </a:cxn>
                  <a:cxn ang="0">
                    <a:pos x="3" y="18"/>
                  </a:cxn>
                  <a:cxn ang="0">
                    <a:pos x="6" y="19"/>
                  </a:cxn>
                  <a:cxn ang="0">
                    <a:pos x="12" y="15"/>
                  </a:cxn>
                  <a:cxn ang="0">
                    <a:pos x="22" y="13"/>
                  </a:cxn>
                  <a:cxn ang="0">
                    <a:pos x="20" y="5"/>
                  </a:cxn>
                  <a:cxn ang="0">
                    <a:pos x="18" y="0"/>
                  </a:cxn>
                </a:cxnLst>
                <a:rect l="0" t="0" r="r" b="b"/>
                <a:pathLst>
                  <a:path w="22" h="20">
                    <a:moveTo>
                      <a:pt x="18" y="0"/>
                    </a:moveTo>
                    <a:cubicBezTo>
                      <a:pt x="16" y="1"/>
                      <a:pt x="13" y="2"/>
                      <a:pt x="12" y="2"/>
                    </a:cubicBezTo>
                    <a:cubicBezTo>
                      <a:pt x="11" y="3"/>
                      <a:pt x="10" y="4"/>
                      <a:pt x="6" y="3"/>
                    </a:cubicBezTo>
                    <a:cubicBezTo>
                      <a:pt x="6" y="4"/>
                      <a:pt x="6" y="4"/>
                      <a:pt x="5" y="5"/>
                    </a:cubicBezTo>
                    <a:cubicBezTo>
                      <a:pt x="2" y="6"/>
                      <a:pt x="3" y="12"/>
                      <a:pt x="3" y="12"/>
                    </a:cubicBezTo>
                    <a:cubicBezTo>
                      <a:pt x="3" y="12"/>
                      <a:pt x="0" y="12"/>
                      <a:pt x="0" y="15"/>
                    </a:cubicBezTo>
                    <a:cubicBezTo>
                      <a:pt x="0" y="17"/>
                      <a:pt x="2" y="18"/>
                      <a:pt x="3" y="18"/>
                    </a:cubicBezTo>
                    <a:cubicBezTo>
                      <a:pt x="4" y="18"/>
                      <a:pt x="5" y="18"/>
                      <a:pt x="6" y="19"/>
                    </a:cubicBezTo>
                    <a:cubicBezTo>
                      <a:pt x="13" y="20"/>
                      <a:pt x="12" y="15"/>
                      <a:pt x="12" y="15"/>
                    </a:cubicBezTo>
                    <a:cubicBezTo>
                      <a:pt x="12" y="15"/>
                      <a:pt x="21" y="16"/>
                      <a:pt x="22" y="13"/>
                    </a:cubicBezTo>
                    <a:cubicBezTo>
                      <a:pt x="22" y="10"/>
                      <a:pt x="20" y="5"/>
                      <a:pt x="20" y="5"/>
                    </a:cubicBezTo>
                    <a:lnTo>
                      <a:pt x="18" y="0"/>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 name="Freeform 13"/>
              <p:cNvSpPr/>
              <p:nvPr/>
            </p:nvSpPr>
            <p:spPr bwMode="auto">
              <a:xfrm>
                <a:off x="8993" y="6039"/>
                <a:ext cx="421" cy="561"/>
              </a:xfrm>
              <a:custGeom>
                <a:avLst/>
                <a:gdLst/>
                <a:ahLst/>
                <a:cxnLst>
                  <a:cxn ang="0">
                    <a:pos x="27" y="30"/>
                  </a:cxn>
                  <a:cxn ang="0">
                    <a:pos x="35" y="37"/>
                  </a:cxn>
                  <a:cxn ang="0">
                    <a:pos x="58" y="45"/>
                  </a:cxn>
                  <a:cxn ang="0">
                    <a:pos x="73" y="48"/>
                  </a:cxn>
                  <a:cxn ang="0">
                    <a:pos x="77" y="51"/>
                  </a:cxn>
                  <a:cxn ang="0">
                    <a:pos x="47" y="81"/>
                  </a:cxn>
                  <a:cxn ang="0">
                    <a:pos x="35" y="83"/>
                  </a:cxn>
                  <a:cxn ang="0">
                    <a:pos x="20" y="91"/>
                  </a:cxn>
                  <a:cxn ang="0">
                    <a:pos x="11" y="92"/>
                  </a:cxn>
                  <a:cxn ang="0">
                    <a:pos x="5" y="100"/>
                  </a:cxn>
                  <a:cxn ang="0">
                    <a:pos x="0" y="108"/>
                  </a:cxn>
                  <a:cxn ang="0">
                    <a:pos x="1" y="148"/>
                  </a:cxn>
                  <a:cxn ang="0">
                    <a:pos x="6" y="157"/>
                  </a:cxn>
                  <a:cxn ang="0">
                    <a:pos x="31" y="131"/>
                  </a:cxn>
                  <a:cxn ang="0">
                    <a:pos x="51" y="116"/>
                  </a:cxn>
                  <a:cxn ang="0">
                    <a:pos x="79" y="88"/>
                  </a:cxn>
                  <a:cxn ang="0">
                    <a:pos x="92" y="67"/>
                  </a:cxn>
                  <a:cxn ang="0">
                    <a:pos x="102" y="50"/>
                  </a:cxn>
                  <a:cxn ang="0">
                    <a:pos x="113" y="28"/>
                  </a:cxn>
                  <a:cxn ang="0">
                    <a:pos x="117" y="8"/>
                  </a:cxn>
                  <a:cxn ang="0">
                    <a:pos x="109" y="4"/>
                  </a:cxn>
                  <a:cxn ang="0">
                    <a:pos x="84" y="11"/>
                  </a:cxn>
                  <a:cxn ang="0">
                    <a:pos x="66" y="15"/>
                  </a:cxn>
                  <a:cxn ang="0">
                    <a:pos x="51" y="18"/>
                  </a:cxn>
                  <a:cxn ang="0">
                    <a:pos x="33" y="16"/>
                  </a:cxn>
                  <a:cxn ang="0">
                    <a:pos x="27" y="10"/>
                  </a:cxn>
                  <a:cxn ang="0">
                    <a:pos x="20" y="20"/>
                  </a:cxn>
                  <a:cxn ang="0">
                    <a:pos x="27" y="30"/>
                  </a:cxn>
                </a:cxnLst>
                <a:rect l="0" t="0" r="r" b="b"/>
                <a:pathLst>
                  <a:path w="117" h="157">
                    <a:moveTo>
                      <a:pt x="27" y="30"/>
                    </a:moveTo>
                    <a:cubicBezTo>
                      <a:pt x="29" y="31"/>
                      <a:pt x="33" y="36"/>
                      <a:pt x="35" y="37"/>
                    </a:cubicBezTo>
                    <a:cubicBezTo>
                      <a:pt x="37" y="37"/>
                      <a:pt x="50" y="41"/>
                      <a:pt x="58" y="45"/>
                    </a:cubicBezTo>
                    <a:cubicBezTo>
                      <a:pt x="66" y="48"/>
                      <a:pt x="71" y="48"/>
                      <a:pt x="73" y="48"/>
                    </a:cubicBezTo>
                    <a:cubicBezTo>
                      <a:pt x="76" y="48"/>
                      <a:pt x="79" y="49"/>
                      <a:pt x="77" y="51"/>
                    </a:cubicBezTo>
                    <a:cubicBezTo>
                      <a:pt x="75" y="52"/>
                      <a:pt x="50" y="77"/>
                      <a:pt x="47" y="81"/>
                    </a:cubicBezTo>
                    <a:cubicBezTo>
                      <a:pt x="44" y="84"/>
                      <a:pt x="42" y="83"/>
                      <a:pt x="35" y="83"/>
                    </a:cubicBezTo>
                    <a:cubicBezTo>
                      <a:pt x="27" y="83"/>
                      <a:pt x="22" y="91"/>
                      <a:pt x="20" y="91"/>
                    </a:cubicBezTo>
                    <a:cubicBezTo>
                      <a:pt x="19" y="90"/>
                      <a:pt x="14" y="91"/>
                      <a:pt x="11" y="92"/>
                    </a:cubicBezTo>
                    <a:cubicBezTo>
                      <a:pt x="5" y="100"/>
                      <a:pt x="5" y="100"/>
                      <a:pt x="5" y="100"/>
                    </a:cubicBezTo>
                    <a:cubicBezTo>
                      <a:pt x="0" y="108"/>
                      <a:pt x="0" y="108"/>
                      <a:pt x="0" y="108"/>
                    </a:cubicBezTo>
                    <a:cubicBezTo>
                      <a:pt x="1" y="148"/>
                      <a:pt x="1" y="148"/>
                      <a:pt x="1" y="148"/>
                    </a:cubicBezTo>
                    <a:cubicBezTo>
                      <a:pt x="6" y="157"/>
                      <a:pt x="6" y="157"/>
                      <a:pt x="6" y="157"/>
                    </a:cubicBezTo>
                    <a:cubicBezTo>
                      <a:pt x="11" y="151"/>
                      <a:pt x="23" y="140"/>
                      <a:pt x="31" y="131"/>
                    </a:cubicBezTo>
                    <a:cubicBezTo>
                      <a:pt x="41" y="121"/>
                      <a:pt x="46" y="118"/>
                      <a:pt x="51" y="116"/>
                    </a:cubicBezTo>
                    <a:cubicBezTo>
                      <a:pt x="56" y="113"/>
                      <a:pt x="70" y="100"/>
                      <a:pt x="79" y="88"/>
                    </a:cubicBezTo>
                    <a:cubicBezTo>
                      <a:pt x="85" y="81"/>
                      <a:pt x="91" y="73"/>
                      <a:pt x="92" y="67"/>
                    </a:cubicBezTo>
                    <a:cubicBezTo>
                      <a:pt x="93" y="62"/>
                      <a:pt x="98" y="55"/>
                      <a:pt x="102" y="50"/>
                    </a:cubicBezTo>
                    <a:cubicBezTo>
                      <a:pt x="106" y="45"/>
                      <a:pt x="113" y="32"/>
                      <a:pt x="113" y="28"/>
                    </a:cubicBezTo>
                    <a:cubicBezTo>
                      <a:pt x="113" y="24"/>
                      <a:pt x="116" y="15"/>
                      <a:pt x="117" y="8"/>
                    </a:cubicBezTo>
                    <a:cubicBezTo>
                      <a:pt x="117" y="1"/>
                      <a:pt x="111" y="0"/>
                      <a:pt x="109" y="4"/>
                    </a:cubicBezTo>
                    <a:cubicBezTo>
                      <a:pt x="107" y="8"/>
                      <a:pt x="93" y="11"/>
                      <a:pt x="84" y="11"/>
                    </a:cubicBezTo>
                    <a:cubicBezTo>
                      <a:pt x="75" y="11"/>
                      <a:pt x="69" y="12"/>
                      <a:pt x="66" y="15"/>
                    </a:cubicBezTo>
                    <a:cubicBezTo>
                      <a:pt x="63" y="18"/>
                      <a:pt x="54" y="14"/>
                      <a:pt x="51" y="18"/>
                    </a:cubicBezTo>
                    <a:cubicBezTo>
                      <a:pt x="48" y="21"/>
                      <a:pt x="36" y="24"/>
                      <a:pt x="33" y="16"/>
                    </a:cubicBezTo>
                    <a:cubicBezTo>
                      <a:pt x="31" y="13"/>
                      <a:pt x="29" y="11"/>
                      <a:pt x="27" y="10"/>
                    </a:cubicBezTo>
                    <a:cubicBezTo>
                      <a:pt x="24" y="13"/>
                      <a:pt x="20" y="18"/>
                      <a:pt x="20" y="20"/>
                    </a:cubicBezTo>
                    <a:cubicBezTo>
                      <a:pt x="21" y="22"/>
                      <a:pt x="25" y="29"/>
                      <a:pt x="27" y="3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5" name="Freeform 14"/>
              <p:cNvSpPr/>
              <p:nvPr/>
            </p:nvSpPr>
            <p:spPr bwMode="auto">
              <a:xfrm>
                <a:off x="6829" y="5006"/>
                <a:ext cx="490" cy="388"/>
              </a:xfrm>
              <a:custGeom>
                <a:avLst/>
                <a:gdLst/>
                <a:ahLst/>
                <a:cxnLst>
                  <a:cxn ang="0">
                    <a:pos x="50" y="108"/>
                  </a:cxn>
                  <a:cxn ang="0">
                    <a:pos x="50" y="93"/>
                  </a:cxn>
                  <a:cxn ang="0">
                    <a:pos x="68" y="81"/>
                  </a:cxn>
                  <a:cxn ang="0">
                    <a:pos x="75" y="79"/>
                  </a:cxn>
                  <a:cxn ang="0">
                    <a:pos x="85" y="77"/>
                  </a:cxn>
                  <a:cxn ang="0">
                    <a:pos x="91" y="70"/>
                  </a:cxn>
                  <a:cxn ang="0">
                    <a:pos x="99" y="67"/>
                  </a:cxn>
                  <a:cxn ang="0">
                    <a:pos x="104" y="64"/>
                  </a:cxn>
                  <a:cxn ang="0">
                    <a:pos x="106" y="57"/>
                  </a:cxn>
                  <a:cxn ang="0">
                    <a:pos x="110" y="54"/>
                  </a:cxn>
                  <a:cxn ang="0">
                    <a:pos x="116" y="50"/>
                  </a:cxn>
                  <a:cxn ang="0">
                    <a:pos x="133" y="49"/>
                  </a:cxn>
                  <a:cxn ang="0">
                    <a:pos x="135" y="45"/>
                  </a:cxn>
                  <a:cxn ang="0">
                    <a:pos x="131" y="37"/>
                  </a:cxn>
                  <a:cxn ang="0">
                    <a:pos x="130" y="27"/>
                  </a:cxn>
                  <a:cxn ang="0">
                    <a:pos x="127" y="15"/>
                  </a:cxn>
                  <a:cxn ang="0">
                    <a:pos x="125" y="11"/>
                  </a:cxn>
                  <a:cxn ang="0">
                    <a:pos x="112" y="8"/>
                  </a:cxn>
                  <a:cxn ang="0">
                    <a:pos x="93" y="6"/>
                  </a:cxn>
                  <a:cxn ang="0">
                    <a:pos x="82" y="2"/>
                  </a:cxn>
                  <a:cxn ang="0">
                    <a:pos x="70" y="25"/>
                  </a:cxn>
                  <a:cxn ang="0">
                    <a:pos x="53" y="33"/>
                  </a:cxn>
                  <a:cxn ang="0">
                    <a:pos x="44" y="42"/>
                  </a:cxn>
                  <a:cxn ang="0">
                    <a:pos x="38" y="53"/>
                  </a:cxn>
                  <a:cxn ang="0">
                    <a:pos x="38" y="70"/>
                  </a:cxn>
                  <a:cxn ang="0">
                    <a:pos x="25" y="89"/>
                  </a:cxn>
                  <a:cxn ang="0">
                    <a:pos x="8" y="100"/>
                  </a:cxn>
                  <a:cxn ang="0">
                    <a:pos x="0" y="104"/>
                  </a:cxn>
                  <a:cxn ang="0">
                    <a:pos x="42" y="104"/>
                  </a:cxn>
                  <a:cxn ang="0">
                    <a:pos x="50" y="108"/>
                  </a:cxn>
                </a:cxnLst>
                <a:rect l="0" t="0" r="r" b="b"/>
                <a:pathLst>
                  <a:path w="136" h="108">
                    <a:moveTo>
                      <a:pt x="50" y="108"/>
                    </a:moveTo>
                    <a:cubicBezTo>
                      <a:pt x="50" y="101"/>
                      <a:pt x="49" y="94"/>
                      <a:pt x="50" y="93"/>
                    </a:cubicBezTo>
                    <a:cubicBezTo>
                      <a:pt x="50" y="91"/>
                      <a:pt x="65" y="83"/>
                      <a:pt x="68" y="81"/>
                    </a:cubicBezTo>
                    <a:cubicBezTo>
                      <a:pt x="70" y="80"/>
                      <a:pt x="75" y="82"/>
                      <a:pt x="75" y="79"/>
                    </a:cubicBezTo>
                    <a:cubicBezTo>
                      <a:pt x="75" y="76"/>
                      <a:pt x="81" y="77"/>
                      <a:pt x="85" y="77"/>
                    </a:cubicBezTo>
                    <a:cubicBezTo>
                      <a:pt x="89" y="76"/>
                      <a:pt x="91" y="73"/>
                      <a:pt x="91" y="70"/>
                    </a:cubicBezTo>
                    <a:cubicBezTo>
                      <a:pt x="91" y="67"/>
                      <a:pt x="96" y="67"/>
                      <a:pt x="99" y="67"/>
                    </a:cubicBezTo>
                    <a:cubicBezTo>
                      <a:pt x="103" y="67"/>
                      <a:pt x="102" y="64"/>
                      <a:pt x="104" y="64"/>
                    </a:cubicBezTo>
                    <a:cubicBezTo>
                      <a:pt x="107" y="64"/>
                      <a:pt x="105" y="60"/>
                      <a:pt x="106" y="57"/>
                    </a:cubicBezTo>
                    <a:cubicBezTo>
                      <a:pt x="106" y="53"/>
                      <a:pt x="106" y="54"/>
                      <a:pt x="110" y="54"/>
                    </a:cubicBezTo>
                    <a:cubicBezTo>
                      <a:pt x="113" y="54"/>
                      <a:pt x="116" y="52"/>
                      <a:pt x="116" y="50"/>
                    </a:cubicBezTo>
                    <a:cubicBezTo>
                      <a:pt x="116" y="48"/>
                      <a:pt x="130" y="49"/>
                      <a:pt x="133" y="49"/>
                    </a:cubicBezTo>
                    <a:cubicBezTo>
                      <a:pt x="135" y="49"/>
                      <a:pt x="136" y="46"/>
                      <a:pt x="135" y="45"/>
                    </a:cubicBezTo>
                    <a:cubicBezTo>
                      <a:pt x="135" y="43"/>
                      <a:pt x="133" y="37"/>
                      <a:pt x="131" y="37"/>
                    </a:cubicBezTo>
                    <a:cubicBezTo>
                      <a:pt x="129" y="37"/>
                      <a:pt x="130" y="31"/>
                      <a:pt x="130" y="27"/>
                    </a:cubicBezTo>
                    <a:cubicBezTo>
                      <a:pt x="130" y="22"/>
                      <a:pt x="129" y="18"/>
                      <a:pt x="127" y="15"/>
                    </a:cubicBezTo>
                    <a:cubicBezTo>
                      <a:pt x="126" y="14"/>
                      <a:pt x="126" y="13"/>
                      <a:pt x="125" y="11"/>
                    </a:cubicBezTo>
                    <a:cubicBezTo>
                      <a:pt x="121" y="11"/>
                      <a:pt x="116" y="8"/>
                      <a:pt x="112" y="8"/>
                    </a:cubicBezTo>
                    <a:cubicBezTo>
                      <a:pt x="106" y="8"/>
                      <a:pt x="97" y="11"/>
                      <a:pt x="93" y="6"/>
                    </a:cubicBezTo>
                    <a:cubicBezTo>
                      <a:pt x="88" y="2"/>
                      <a:pt x="85" y="0"/>
                      <a:pt x="82" y="2"/>
                    </a:cubicBezTo>
                    <a:cubicBezTo>
                      <a:pt x="79" y="3"/>
                      <a:pt x="73" y="20"/>
                      <a:pt x="70" y="25"/>
                    </a:cubicBezTo>
                    <a:cubicBezTo>
                      <a:pt x="67" y="29"/>
                      <a:pt x="57" y="33"/>
                      <a:pt x="53" y="33"/>
                    </a:cubicBezTo>
                    <a:cubicBezTo>
                      <a:pt x="48" y="33"/>
                      <a:pt x="48" y="40"/>
                      <a:pt x="44" y="42"/>
                    </a:cubicBezTo>
                    <a:cubicBezTo>
                      <a:pt x="41" y="45"/>
                      <a:pt x="42" y="50"/>
                      <a:pt x="38" y="53"/>
                    </a:cubicBezTo>
                    <a:cubicBezTo>
                      <a:pt x="34" y="56"/>
                      <a:pt x="36" y="67"/>
                      <a:pt x="38" y="70"/>
                    </a:cubicBezTo>
                    <a:cubicBezTo>
                      <a:pt x="40" y="74"/>
                      <a:pt x="30" y="85"/>
                      <a:pt x="25" y="89"/>
                    </a:cubicBezTo>
                    <a:cubicBezTo>
                      <a:pt x="19" y="92"/>
                      <a:pt x="17" y="98"/>
                      <a:pt x="8" y="100"/>
                    </a:cubicBezTo>
                    <a:cubicBezTo>
                      <a:pt x="5" y="100"/>
                      <a:pt x="2" y="102"/>
                      <a:pt x="0" y="104"/>
                    </a:cubicBezTo>
                    <a:cubicBezTo>
                      <a:pt x="14" y="104"/>
                      <a:pt x="35" y="104"/>
                      <a:pt x="42" y="104"/>
                    </a:cubicBezTo>
                    <a:cubicBezTo>
                      <a:pt x="50" y="104"/>
                      <a:pt x="48" y="106"/>
                      <a:pt x="50" y="108"/>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 name="Freeform 15"/>
              <p:cNvSpPr/>
              <p:nvPr/>
            </p:nvSpPr>
            <p:spPr bwMode="auto">
              <a:xfrm>
                <a:off x="7659" y="4937"/>
                <a:ext cx="176" cy="328"/>
              </a:xfrm>
              <a:custGeom>
                <a:avLst/>
                <a:gdLst/>
                <a:ahLst/>
                <a:cxnLst>
                  <a:cxn ang="0">
                    <a:pos x="13" y="23"/>
                  </a:cxn>
                  <a:cxn ang="0">
                    <a:pos x="10" y="35"/>
                  </a:cxn>
                  <a:cxn ang="0">
                    <a:pos x="3" y="42"/>
                  </a:cxn>
                  <a:cxn ang="0">
                    <a:pos x="7" y="54"/>
                  </a:cxn>
                  <a:cxn ang="0">
                    <a:pos x="12" y="62"/>
                  </a:cxn>
                  <a:cxn ang="0">
                    <a:pos x="21" y="68"/>
                  </a:cxn>
                  <a:cxn ang="0">
                    <a:pos x="26" y="88"/>
                  </a:cxn>
                  <a:cxn ang="0">
                    <a:pos x="27" y="91"/>
                  </a:cxn>
                  <a:cxn ang="0">
                    <a:pos x="32" y="87"/>
                  </a:cxn>
                  <a:cxn ang="0">
                    <a:pos x="34" y="78"/>
                  </a:cxn>
                  <a:cxn ang="0">
                    <a:pos x="35" y="73"/>
                  </a:cxn>
                  <a:cxn ang="0">
                    <a:pos x="43" y="65"/>
                  </a:cxn>
                  <a:cxn ang="0">
                    <a:pos x="48" y="61"/>
                  </a:cxn>
                  <a:cxn ang="0">
                    <a:pos x="49" y="55"/>
                  </a:cxn>
                  <a:cxn ang="0">
                    <a:pos x="44" y="51"/>
                  </a:cxn>
                  <a:cxn ang="0">
                    <a:pos x="40" y="47"/>
                  </a:cxn>
                  <a:cxn ang="0">
                    <a:pos x="31" y="43"/>
                  </a:cxn>
                  <a:cxn ang="0">
                    <a:pos x="40" y="35"/>
                  </a:cxn>
                  <a:cxn ang="0">
                    <a:pos x="40" y="20"/>
                  </a:cxn>
                  <a:cxn ang="0">
                    <a:pos x="42" y="10"/>
                  </a:cxn>
                  <a:cxn ang="0">
                    <a:pos x="40" y="6"/>
                  </a:cxn>
                  <a:cxn ang="0">
                    <a:pos x="35" y="4"/>
                  </a:cxn>
                  <a:cxn ang="0">
                    <a:pos x="20" y="4"/>
                  </a:cxn>
                  <a:cxn ang="0">
                    <a:pos x="13" y="5"/>
                  </a:cxn>
                  <a:cxn ang="0">
                    <a:pos x="13" y="23"/>
                  </a:cxn>
                </a:cxnLst>
                <a:rect l="0" t="0" r="r" b="b"/>
                <a:pathLst>
                  <a:path w="49" h="91">
                    <a:moveTo>
                      <a:pt x="13" y="23"/>
                    </a:moveTo>
                    <a:cubicBezTo>
                      <a:pt x="16" y="27"/>
                      <a:pt x="13" y="34"/>
                      <a:pt x="10" y="35"/>
                    </a:cubicBezTo>
                    <a:cubicBezTo>
                      <a:pt x="7" y="36"/>
                      <a:pt x="5" y="42"/>
                      <a:pt x="3" y="42"/>
                    </a:cubicBezTo>
                    <a:cubicBezTo>
                      <a:pt x="0" y="42"/>
                      <a:pt x="3" y="52"/>
                      <a:pt x="7" y="54"/>
                    </a:cubicBezTo>
                    <a:cubicBezTo>
                      <a:pt x="12" y="56"/>
                      <a:pt x="12" y="60"/>
                      <a:pt x="12" y="62"/>
                    </a:cubicBezTo>
                    <a:cubicBezTo>
                      <a:pt x="12" y="64"/>
                      <a:pt x="19" y="66"/>
                      <a:pt x="21" y="68"/>
                    </a:cubicBezTo>
                    <a:cubicBezTo>
                      <a:pt x="23" y="71"/>
                      <a:pt x="26" y="84"/>
                      <a:pt x="26" y="88"/>
                    </a:cubicBezTo>
                    <a:cubicBezTo>
                      <a:pt x="26" y="89"/>
                      <a:pt x="26" y="90"/>
                      <a:pt x="27" y="91"/>
                    </a:cubicBezTo>
                    <a:cubicBezTo>
                      <a:pt x="29" y="90"/>
                      <a:pt x="31" y="89"/>
                      <a:pt x="32" y="87"/>
                    </a:cubicBezTo>
                    <a:cubicBezTo>
                      <a:pt x="33" y="84"/>
                      <a:pt x="34" y="79"/>
                      <a:pt x="34" y="78"/>
                    </a:cubicBezTo>
                    <a:cubicBezTo>
                      <a:pt x="33" y="77"/>
                      <a:pt x="33" y="74"/>
                      <a:pt x="35" y="73"/>
                    </a:cubicBezTo>
                    <a:cubicBezTo>
                      <a:pt x="36" y="72"/>
                      <a:pt x="42" y="65"/>
                      <a:pt x="43" y="65"/>
                    </a:cubicBezTo>
                    <a:cubicBezTo>
                      <a:pt x="45" y="64"/>
                      <a:pt x="48" y="65"/>
                      <a:pt x="48" y="61"/>
                    </a:cubicBezTo>
                    <a:cubicBezTo>
                      <a:pt x="48" y="60"/>
                      <a:pt x="48" y="58"/>
                      <a:pt x="49" y="55"/>
                    </a:cubicBezTo>
                    <a:cubicBezTo>
                      <a:pt x="46" y="54"/>
                      <a:pt x="44" y="52"/>
                      <a:pt x="44" y="51"/>
                    </a:cubicBezTo>
                    <a:cubicBezTo>
                      <a:pt x="44" y="49"/>
                      <a:pt x="41" y="45"/>
                      <a:pt x="40" y="47"/>
                    </a:cubicBezTo>
                    <a:cubicBezTo>
                      <a:pt x="38" y="49"/>
                      <a:pt x="32" y="47"/>
                      <a:pt x="31" y="43"/>
                    </a:cubicBezTo>
                    <a:cubicBezTo>
                      <a:pt x="30" y="39"/>
                      <a:pt x="35" y="39"/>
                      <a:pt x="40" y="35"/>
                    </a:cubicBezTo>
                    <a:cubicBezTo>
                      <a:pt x="44" y="31"/>
                      <a:pt x="45" y="24"/>
                      <a:pt x="40" y="20"/>
                    </a:cubicBezTo>
                    <a:cubicBezTo>
                      <a:pt x="35" y="16"/>
                      <a:pt x="38" y="14"/>
                      <a:pt x="42" y="10"/>
                    </a:cubicBezTo>
                    <a:cubicBezTo>
                      <a:pt x="45" y="7"/>
                      <a:pt x="42" y="5"/>
                      <a:pt x="40" y="6"/>
                    </a:cubicBezTo>
                    <a:cubicBezTo>
                      <a:pt x="39" y="8"/>
                      <a:pt x="36" y="8"/>
                      <a:pt x="35" y="4"/>
                    </a:cubicBezTo>
                    <a:cubicBezTo>
                      <a:pt x="35" y="0"/>
                      <a:pt x="24" y="0"/>
                      <a:pt x="20" y="4"/>
                    </a:cubicBezTo>
                    <a:cubicBezTo>
                      <a:pt x="18" y="5"/>
                      <a:pt x="16" y="5"/>
                      <a:pt x="13" y="5"/>
                    </a:cubicBezTo>
                    <a:cubicBezTo>
                      <a:pt x="12" y="12"/>
                      <a:pt x="12" y="20"/>
                      <a:pt x="13" y="2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7" name="Freeform 16"/>
              <p:cNvSpPr/>
              <p:nvPr/>
            </p:nvSpPr>
            <p:spPr bwMode="auto">
              <a:xfrm>
                <a:off x="7005" y="4949"/>
                <a:ext cx="845" cy="809"/>
              </a:xfrm>
              <a:custGeom>
                <a:avLst/>
                <a:gdLst/>
                <a:ahLst/>
                <a:cxnLst>
                  <a:cxn ang="0">
                    <a:pos x="81" y="43"/>
                  </a:cxn>
                  <a:cxn ang="0">
                    <a:pos x="82" y="53"/>
                  </a:cxn>
                  <a:cxn ang="0">
                    <a:pos x="86" y="61"/>
                  </a:cxn>
                  <a:cxn ang="0">
                    <a:pos x="84" y="65"/>
                  </a:cxn>
                  <a:cxn ang="0">
                    <a:pos x="67" y="66"/>
                  </a:cxn>
                  <a:cxn ang="0">
                    <a:pos x="61" y="70"/>
                  </a:cxn>
                  <a:cxn ang="0">
                    <a:pos x="57" y="73"/>
                  </a:cxn>
                  <a:cxn ang="0">
                    <a:pos x="55" y="80"/>
                  </a:cxn>
                  <a:cxn ang="0">
                    <a:pos x="50" y="83"/>
                  </a:cxn>
                  <a:cxn ang="0">
                    <a:pos x="42" y="86"/>
                  </a:cxn>
                  <a:cxn ang="0">
                    <a:pos x="36" y="93"/>
                  </a:cxn>
                  <a:cxn ang="0">
                    <a:pos x="26" y="95"/>
                  </a:cxn>
                  <a:cxn ang="0">
                    <a:pos x="19" y="97"/>
                  </a:cxn>
                  <a:cxn ang="0">
                    <a:pos x="1" y="109"/>
                  </a:cxn>
                  <a:cxn ang="0">
                    <a:pos x="1" y="124"/>
                  </a:cxn>
                  <a:cxn ang="0">
                    <a:pos x="3" y="126"/>
                  </a:cxn>
                  <a:cxn ang="0">
                    <a:pos x="112" y="199"/>
                  </a:cxn>
                  <a:cxn ang="0">
                    <a:pos x="120" y="209"/>
                  </a:cxn>
                  <a:cxn ang="0">
                    <a:pos x="132" y="213"/>
                  </a:cxn>
                  <a:cxn ang="0">
                    <a:pos x="138" y="225"/>
                  </a:cxn>
                  <a:cxn ang="0">
                    <a:pos x="149" y="223"/>
                  </a:cxn>
                  <a:cxn ang="0">
                    <a:pos x="166" y="217"/>
                  </a:cxn>
                  <a:cxn ang="0">
                    <a:pos x="187" y="201"/>
                  </a:cxn>
                  <a:cxn ang="0">
                    <a:pos x="235" y="171"/>
                  </a:cxn>
                  <a:cxn ang="0">
                    <a:pos x="235" y="171"/>
                  </a:cxn>
                  <a:cxn ang="0">
                    <a:pos x="230" y="161"/>
                  </a:cxn>
                  <a:cxn ang="0">
                    <a:pos x="221" y="158"/>
                  </a:cxn>
                  <a:cxn ang="0">
                    <a:pos x="214" y="154"/>
                  </a:cxn>
                  <a:cxn ang="0">
                    <a:pos x="212" y="145"/>
                  </a:cxn>
                  <a:cxn ang="0">
                    <a:pos x="207" y="138"/>
                  </a:cxn>
                  <a:cxn ang="0">
                    <a:pos x="212" y="133"/>
                  </a:cxn>
                  <a:cxn ang="0">
                    <a:pos x="211" y="127"/>
                  </a:cxn>
                  <a:cxn ang="0">
                    <a:pos x="211" y="120"/>
                  </a:cxn>
                  <a:cxn ang="0">
                    <a:pos x="211" y="113"/>
                  </a:cxn>
                  <a:cxn ang="0">
                    <a:pos x="212" y="101"/>
                  </a:cxn>
                  <a:cxn ang="0">
                    <a:pos x="207" y="91"/>
                  </a:cxn>
                  <a:cxn ang="0">
                    <a:pos x="209" y="88"/>
                  </a:cxn>
                  <a:cxn ang="0">
                    <a:pos x="208" y="85"/>
                  </a:cxn>
                  <a:cxn ang="0">
                    <a:pos x="203" y="65"/>
                  </a:cxn>
                  <a:cxn ang="0">
                    <a:pos x="194" y="59"/>
                  </a:cxn>
                  <a:cxn ang="0">
                    <a:pos x="189" y="51"/>
                  </a:cxn>
                  <a:cxn ang="0">
                    <a:pos x="185" y="39"/>
                  </a:cxn>
                  <a:cxn ang="0">
                    <a:pos x="192" y="32"/>
                  </a:cxn>
                  <a:cxn ang="0">
                    <a:pos x="195" y="20"/>
                  </a:cxn>
                  <a:cxn ang="0">
                    <a:pos x="195" y="2"/>
                  </a:cxn>
                  <a:cxn ang="0">
                    <a:pos x="185" y="0"/>
                  </a:cxn>
                  <a:cxn ang="0">
                    <a:pos x="173" y="1"/>
                  </a:cxn>
                  <a:cxn ang="0">
                    <a:pos x="158" y="5"/>
                  </a:cxn>
                  <a:cxn ang="0">
                    <a:pos x="115" y="7"/>
                  </a:cxn>
                  <a:cxn ang="0">
                    <a:pos x="98" y="16"/>
                  </a:cxn>
                  <a:cxn ang="0">
                    <a:pos x="80" y="26"/>
                  </a:cxn>
                  <a:cxn ang="0">
                    <a:pos x="76" y="27"/>
                  </a:cxn>
                  <a:cxn ang="0">
                    <a:pos x="78" y="31"/>
                  </a:cxn>
                  <a:cxn ang="0">
                    <a:pos x="81" y="43"/>
                  </a:cxn>
                </a:cxnLst>
                <a:rect l="0" t="0" r="r" b="b"/>
                <a:pathLst>
                  <a:path w="235" h="225">
                    <a:moveTo>
                      <a:pt x="81" y="43"/>
                    </a:moveTo>
                    <a:cubicBezTo>
                      <a:pt x="81" y="47"/>
                      <a:pt x="80" y="53"/>
                      <a:pt x="82" y="53"/>
                    </a:cubicBezTo>
                    <a:cubicBezTo>
                      <a:pt x="84" y="53"/>
                      <a:pt x="86" y="59"/>
                      <a:pt x="86" y="61"/>
                    </a:cubicBezTo>
                    <a:cubicBezTo>
                      <a:pt x="87" y="62"/>
                      <a:pt x="86" y="65"/>
                      <a:pt x="84" y="65"/>
                    </a:cubicBezTo>
                    <a:cubicBezTo>
                      <a:pt x="81" y="65"/>
                      <a:pt x="67" y="64"/>
                      <a:pt x="67" y="66"/>
                    </a:cubicBezTo>
                    <a:cubicBezTo>
                      <a:pt x="67" y="68"/>
                      <a:pt x="64" y="70"/>
                      <a:pt x="61" y="70"/>
                    </a:cubicBezTo>
                    <a:cubicBezTo>
                      <a:pt x="57" y="70"/>
                      <a:pt x="57" y="69"/>
                      <a:pt x="57" y="73"/>
                    </a:cubicBezTo>
                    <a:cubicBezTo>
                      <a:pt x="56" y="76"/>
                      <a:pt x="58" y="80"/>
                      <a:pt x="55" y="80"/>
                    </a:cubicBezTo>
                    <a:cubicBezTo>
                      <a:pt x="53" y="80"/>
                      <a:pt x="54" y="83"/>
                      <a:pt x="50" y="83"/>
                    </a:cubicBezTo>
                    <a:cubicBezTo>
                      <a:pt x="47" y="83"/>
                      <a:pt x="42" y="83"/>
                      <a:pt x="42" y="86"/>
                    </a:cubicBezTo>
                    <a:cubicBezTo>
                      <a:pt x="42" y="89"/>
                      <a:pt x="40" y="92"/>
                      <a:pt x="36" y="93"/>
                    </a:cubicBezTo>
                    <a:cubicBezTo>
                      <a:pt x="32" y="93"/>
                      <a:pt x="26" y="92"/>
                      <a:pt x="26" y="95"/>
                    </a:cubicBezTo>
                    <a:cubicBezTo>
                      <a:pt x="26" y="98"/>
                      <a:pt x="21" y="96"/>
                      <a:pt x="19" y="97"/>
                    </a:cubicBezTo>
                    <a:cubicBezTo>
                      <a:pt x="16" y="99"/>
                      <a:pt x="1" y="107"/>
                      <a:pt x="1" y="109"/>
                    </a:cubicBezTo>
                    <a:cubicBezTo>
                      <a:pt x="0" y="110"/>
                      <a:pt x="1" y="117"/>
                      <a:pt x="1" y="124"/>
                    </a:cubicBezTo>
                    <a:cubicBezTo>
                      <a:pt x="1" y="125"/>
                      <a:pt x="2" y="126"/>
                      <a:pt x="3" y="126"/>
                    </a:cubicBezTo>
                    <a:cubicBezTo>
                      <a:pt x="9" y="129"/>
                      <a:pt x="109" y="196"/>
                      <a:pt x="112" y="199"/>
                    </a:cubicBezTo>
                    <a:cubicBezTo>
                      <a:pt x="116" y="202"/>
                      <a:pt x="120" y="209"/>
                      <a:pt x="120" y="209"/>
                    </a:cubicBezTo>
                    <a:cubicBezTo>
                      <a:pt x="120" y="209"/>
                      <a:pt x="127" y="210"/>
                      <a:pt x="132" y="213"/>
                    </a:cubicBezTo>
                    <a:cubicBezTo>
                      <a:pt x="138" y="217"/>
                      <a:pt x="138" y="225"/>
                      <a:pt x="138" y="225"/>
                    </a:cubicBezTo>
                    <a:cubicBezTo>
                      <a:pt x="138" y="225"/>
                      <a:pt x="145" y="224"/>
                      <a:pt x="149" y="223"/>
                    </a:cubicBezTo>
                    <a:cubicBezTo>
                      <a:pt x="153" y="222"/>
                      <a:pt x="166" y="217"/>
                      <a:pt x="166" y="217"/>
                    </a:cubicBezTo>
                    <a:cubicBezTo>
                      <a:pt x="187" y="201"/>
                      <a:pt x="187" y="201"/>
                      <a:pt x="187" y="201"/>
                    </a:cubicBezTo>
                    <a:cubicBezTo>
                      <a:pt x="235" y="171"/>
                      <a:pt x="235" y="171"/>
                      <a:pt x="235" y="171"/>
                    </a:cubicBezTo>
                    <a:cubicBezTo>
                      <a:pt x="235" y="171"/>
                      <a:pt x="235" y="171"/>
                      <a:pt x="235" y="171"/>
                    </a:cubicBezTo>
                    <a:cubicBezTo>
                      <a:pt x="234" y="165"/>
                      <a:pt x="232" y="161"/>
                      <a:pt x="230" y="161"/>
                    </a:cubicBezTo>
                    <a:cubicBezTo>
                      <a:pt x="227" y="161"/>
                      <a:pt x="225" y="158"/>
                      <a:pt x="221" y="158"/>
                    </a:cubicBezTo>
                    <a:cubicBezTo>
                      <a:pt x="218" y="158"/>
                      <a:pt x="214" y="157"/>
                      <a:pt x="214" y="154"/>
                    </a:cubicBezTo>
                    <a:cubicBezTo>
                      <a:pt x="213" y="151"/>
                      <a:pt x="215" y="149"/>
                      <a:pt x="212" y="145"/>
                    </a:cubicBezTo>
                    <a:cubicBezTo>
                      <a:pt x="210" y="141"/>
                      <a:pt x="207" y="140"/>
                      <a:pt x="207" y="138"/>
                    </a:cubicBezTo>
                    <a:cubicBezTo>
                      <a:pt x="207" y="136"/>
                      <a:pt x="212" y="133"/>
                      <a:pt x="212" y="133"/>
                    </a:cubicBezTo>
                    <a:cubicBezTo>
                      <a:pt x="213" y="132"/>
                      <a:pt x="211" y="129"/>
                      <a:pt x="211" y="127"/>
                    </a:cubicBezTo>
                    <a:cubicBezTo>
                      <a:pt x="211" y="126"/>
                      <a:pt x="209" y="122"/>
                      <a:pt x="211" y="120"/>
                    </a:cubicBezTo>
                    <a:cubicBezTo>
                      <a:pt x="212" y="118"/>
                      <a:pt x="213" y="116"/>
                      <a:pt x="211" y="113"/>
                    </a:cubicBezTo>
                    <a:cubicBezTo>
                      <a:pt x="210" y="109"/>
                      <a:pt x="214" y="106"/>
                      <a:pt x="212" y="101"/>
                    </a:cubicBezTo>
                    <a:cubicBezTo>
                      <a:pt x="210" y="96"/>
                      <a:pt x="206" y="92"/>
                      <a:pt x="207" y="91"/>
                    </a:cubicBezTo>
                    <a:cubicBezTo>
                      <a:pt x="207" y="90"/>
                      <a:pt x="208" y="89"/>
                      <a:pt x="209" y="88"/>
                    </a:cubicBezTo>
                    <a:cubicBezTo>
                      <a:pt x="208" y="87"/>
                      <a:pt x="208" y="86"/>
                      <a:pt x="208" y="85"/>
                    </a:cubicBezTo>
                    <a:cubicBezTo>
                      <a:pt x="208" y="81"/>
                      <a:pt x="205" y="68"/>
                      <a:pt x="203" y="65"/>
                    </a:cubicBezTo>
                    <a:cubicBezTo>
                      <a:pt x="201" y="63"/>
                      <a:pt x="194" y="61"/>
                      <a:pt x="194" y="59"/>
                    </a:cubicBezTo>
                    <a:cubicBezTo>
                      <a:pt x="194" y="57"/>
                      <a:pt x="194" y="53"/>
                      <a:pt x="189" y="51"/>
                    </a:cubicBezTo>
                    <a:cubicBezTo>
                      <a:pt x="185" y="49"/>
                      <a:pt x="182" y="39"/>
                      <a:pt x="185" y="39"/>
                    </a:cubicBezTo>
                    <a:cubicBezTo>
                      <a:pt x="187" y="39"/>
                      <a:pt x="189" y="33"/>
                      <a:pt x="192" y="32"/>
                    </a:cubicBezTo>
                    <a:cubicBezTo>
                      <a:pt x="195" y="31"/>
                      <a:pt x="198" y="24"/>
                      <a:pt x="195" y="20"/>
                    </a:cubicBezTo>
                    <a:cubicBezTo>
                      <a:pt x="194" y="17"/>
                      <a:pt x="194" y="9"/>
                      <a:pt x="195" y="2"/>
                    </a:cubicBezTo>
                    <a:cubicBezTo>
                      <a:pt x="191" y="2"/>
                      <a:pt x="186" y="1"/>
                      <a:pt x="185" y="0"/>
                    </a:cubicBezTo>
                    <a:cubicBezTo>
                      <a:pt x="183" y="0"/>
                      <a:pt x="177" y="1"/>
                      <a:pt x="173" y="1"/>
                    </a:cubicBezTo>
                    <a:cubicBezTo>
                      <a:pt x="170" y="2"/>
                      <a:pt x="161" y="7"/>
                      <a:pt x="158" y="5"/>
                    </a:cubicBezTo>
                    <a:cubicBezTo>
                      <a:pt x="155" y="2"/>
                      <a:pt x="124" y="7"/>
                      <a:pt x="115" y="7"/>
                    </a:cubicBezTo>
                    <a:cubicBezTo>
                      <a:pt x="107" y="7"/>
                      <a:pt x="103" y="16"/>
                      <a:pt x="98" y="16"/>
                    </a:cubicBezTo>
                    <a:cubicBezTo>
                      <a:pt x="93" y="16"/>
                      <a:pt x="85" y="21"/>
                      <a:pt x="80" y="26"/>
                    </a:cubicBezTo>
                    <a:cubicBezTo>
                      <a:pt x="79" y="27"/>
                      <a:pt x="78" y="27"/>
                      <a:pt x="76" y="27"/>
                    </a:cubicBezTo>
                    <a:cubicBezTo>
                      <a:pt x="77" y="29"/>
                      <a:pt x="77" y="30"/>
                      <a:pt x="78" y="31"/>
                    </a:cubicBezTo>
                    <a:cubicBezTo>
                      <a:pt x="80" y="34"/>
                      <a:pt x="81" y="38"/>
                      <a:pt x="81" y="4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8" name="Freeform 17"/>
              <p:cNvSpPr/>
              <p:nvPr/>
            </p:nvSpPr>
            <p:spPr bwMode="auto">
              <a:xfrm>
                <a:off x="7745" y="5134"/>
                <a:ext cx="618" cy="594"/>
              </a:xfrm>
              <a:custGeom>
                <a:avLst/>
                <a:gdLst/>
                <a:ahLst/>
                <a:cxnLst>
                  <a:cxn ang="0">
                    <a:pos x="19" y="10"/>
                  </a:cxn>
                  <a:cxn ang="0">
                    <a:pos x="11" y="18"/>
                  </a:cxn>
                  <a:cxn ang="0">
                    <a:pos x="10" y="23"/>
                  </a:cxn>
                  <a:cxn ang="0">
                    <a:pos x="8" y="32"/>
                  </a:cxn>
                  <a:cxn ang="0">
                    <a:pos x="1" y="39"/>
                  </a:cxn>
                  <a:cxn ang="0">
                    <a:pos x="6" y="49"/>
                  </a:cxn>
                  <a:cxn ang="0">
                    <a:pos x="5" y="61"/>
                  </a:cxn>
                  <a:cxn ang="0">
                    <a:pos x="5" y="68"/>
                  </a:cxn>
                  <a:cxn ang="0">
                    <a:pos x="5" y="75"/>
                  </a:cxn>
                  <a:cxn ang="0">
                    <a:pos x="6" y="81"/>
                  </a:cxn>
                  <a:cxn ang="0">
                    <a:pos x="1" y="86"/>
                  </a:cxn>
                  <a:cxn ang="0">
                    <a:pos x="6" y="93"/>
                  </a:cxn>
                  <a:cxn ang="0">
                    <a:pos x="8" y="102"/>
                  </a:cxn>
                  <a:cxn ang="0">
                    <a:pos x="15" y="106"/>
                  </a:cxn>
                  <a:cxn ang="0">
                    <a:pos x="24" y="109"/>
                  </a:cxn>
                  <a:cxn ang="0">
                    <a:pos x="29" y="119"/>
                  </a:cxn>
                  <a:cxn ang="0">
                    <a:pos x="46" y="122"/>
                  </a:cxn>
                  <a:cxn ang="0">
                    <a:pos x="53" y="129"/>
                  </a:cxn>
                  <a:cxn ang="0">
                    <a:pos x="72" y="119"/>
                  </a:cxn>
                  <a:cxn ang="0">
                    <a:pos x="158" y="165"/>
                  </a:cxn>
                  <a:cxn ang="0">
                    <a:pos x="158" y="159"/>
                  </a:cxn>
                  <a:cxn ang="0">
                    <a:pos x="169" y="159"/>
                  </a:cxn>
                  <a:cxn ang="0">
                    <a:pos x="169" y="48"/>
                  </a:cxn>
                  <a:cxn ang="0">
                    <a:pos x="169" y="32"/>
                  </a:cxn>
                  <a:cxn ang="0">
                    <a:pos x="170" y="18"/>
                  </a:cxn>
                  <a:cxn ang="0">
                    <a:pos x="171" y="15"/>
                  </a:cxn>
                  <a:cxn ang="0">
                    <a:pos x="171" y="15"/>
                  </a:cxn>
                  <a:cxn ang="0">
                    <a:pos x="156" y="11"/>
                  </a:cxn>
                  <a:cxn ang="0">
                    <a:pos x="138" y="2"/>
                  </a:cxn>
                  <a:cxn ang="0">
                    <a:pos x="113" y="15"/>
                  </a:cxn>
                  <a:cxn ang="0">
                    <a:pos x="115" y="29"/>
                  </a:cxn>
                  <a:cxn ang="0">
                    <a:pos x="97" y="29"/>
                  </a:cxn>
                  <a:cxn ang="0">
                    <a:pos x="77" y="22"/>
                  </a:cxn>
                  <a:cxn ang="0">
                    <a:pos x="65" y="14"/>
                  </a:cxn>
                  <a:cxn ang="0">
                    <a:pos x="58" y="7"/>
                  </a:cxn>
                  <a:cxn ang="0">
                    <a:pos x="38" y="3"/>
                  </a:cxn>
                  <a:cxn ang="0">
                    <a:pos x="25" y="0"/>
                  </a:cxn>
                  <a:cxn ang="0">
                    <a:pos x="24" y="6"/>
                  </a:cxn>
                  <a:cxn ang="0">
                    <a:pos x="19" y="10"/>
                  </a:cxn>
                </a:cxnLst>
                <a:rect l="0" t="0" r="r" b="b"/>
                <a:pathLst>
                  <a:path w="172" h="165">
                    <a:moveTo>
                      <a:pt x="19" y="10"/>
                    </a:moveTo>
                    <a:cubicBezTo>
                      <a:pt x="18" y="10"/>
                      <a:pt x="12" y="17"/>
                      <a:pt x="11" y="18"/>
                    </a:cubicBezTo>
                    <a:cubicBezTo>
                      <a:pt x="9" y="19"/>
                      <a:pt x="9" y="22"/>
                      <a:pt x="10" y="23"/>
                    </a:cubicBezTo>
                    <a:cubicBezTo>
                      <a:pt x="10" y="24"/>
                      <a:pt x="9" y="29"/>
                      <a:pt x="8" y="32"/>
                    </a:cubicBezTo>
                    <a:cubicBezTo>
                      <a:pt x="6" y="35"/>
                      <a:pt x="1" y="37"/>
                      <a:pt x="1" y="39"/>
                    </a:cubicBezTo>
                    <a:cubicBezTo>
                      <a:pt x="0" y="40"/>
                      <a:pt x="4" y="44"/>
                      <a:pt x="6" y="49"/>
                    </a:cubicBezTo>
                    <a:cubicBezTo>
                      <a:pt x="8" y="54"/>
                      <a:pt x="4" y="57"/>
                      <a:pt x="5" y="61"/>
                    </a:cubicBezTo>
                    <a:cubicBezTo>
                      <a:pt x="7" y="64"/>
                      <a:pt x="6" y="66"/>
                      <a:pt x="5" y="68"/>
                    </a:cubicBezTo>
                    <a:cubicBezTo>
                      <a:pt x="3" y="70"/>
                      <a:pt x="5" y="74"/>
                      <a:pt x="5" y="75"/>
                    </a:cubicBezTo>
                    <a:cubicBezTo>
                      <a:pt x="5" y="77"/>
                      <a:pt x="7" y="80"/>
                      <a:pt x="6" y="81"/>
                    </a:cubicBezTo>
                    <a:cubicBezTo>
                      <a:pt x="6" y="81"/>
                      <a:pt x="1" y="84"/>
                      <a:pt x="1" y="86"/>
                    </a:cubicBezTo>
                    <a:cubicBezTo>
                      <a:pt x="1" y="88"/>
                      <a:pt x="4" y="89"/>
                      <a:pt x="6" y="93"/>
                    </a:cubicBezTo>
                    <a:cubicBezTo>
                      <a:pt x="9" y="97"/>
                      <a:pt x="7" y="99"/>
                      <a:pt x="8" y="102"/>
                    </a:cubicBezTo>
                    <a:cubicBezTo>
                      <a:pt x="8" y="105"/>
                      <a:pt x="12" y="106"/>
                      <a:pt x="15" y="106"/>
                    </a:cubicBezTo>
                    <a:cubicBezTo>
                      <a:pt x="19" y="106"/>
                      <a:pt x="21" y="109"/>
                      <a:pt x="24" y="109"/>
                    </a:cubicBezTo>
                    <a:cubicBezTo>
                      <a:pt x="26" y="109"/>
                      <a:pt x="28" y="113"/>
                      <a:pt x="29" y="119"/>
                    </a:cubicBezTo>
                    <a:cubicBezTo>
                      <a:pt x="31" y="119"/>
                      <a:pt x="41" y="119"/>
                      <a:pt x="46" y="122"/>
                    </a:cubicBezTo>
                    <a:cubicBezTo>
                      <a:pt x="51" y="125"/>
                      <a:pt x="53" y="129"/>
                      <a:pt x="53" y="129"/>
                    </a:cubicBezTo>
                    <a:cubicBezTo>
                      <a:pt x="72" y="119"/>
                      <a:pt x="72" y="119"/>
                      <a:pt x="72" y="119"/>
                    </a:cubicBezTo>
                    <a:cubicBezTo>
                      <a:pt x="158" y="165"/>
                      <a:pt x="158" y="165"/>
                      <a:pt x="158" y="165"/>
                    </a:cubicBezTo>
                    <a:cubicBezTo>
                      <a:pt x="158" y="159"/>
                      <a:pt x="158" y="159"/>
                      <a:pt x="158" y="159"/>
                    </a:cubicBezTo>
                    <a:cubicBezTo>
                      <a:pt x="169" y="159"/>
                      <a:pt x="169" y="159"/>
                      <a:pt x="169" y="159"/>
                    </a:cubicBezTo>
                    <a:cubicBezTo>
                      <a:pt x="169" y="159"/>
                      <a:pt x="169" y="56"/>
                      <a:pt x="169" y="48"/>
                    </a:cubicBezTo>
                    <a:cubicBezTo>
                      <a:pt x="169" y="41"/>
                      <a:pt x="165" y="36"/>
                      <a:pt x="169" y="32"/>
                    </a:cubicBezTo>
                    <a:cubicBezTo>
                      <a:pt x="172" y="27"/>
                      <a:pt x="167" y="25"/>
                      <a:pt x="170" y="18"/>
                    </a:cubicBezTo>
                    <a:cubicBezTo>
                      <a:pt x="170" y="17"/>
                      <a:pt x="171" y="16"/>
                      <a:pt x="171" y="15"/>
                    </a:cubicBezTo>
                    <a:cubicBezTo>
                      <a:pt x="171" y="15"/>
                      <a:pt x="171" y="15"/>
                      <a:pt x="171" y="15"/>
                    </a:cubicBezTo>
                    <a:cubicBezTo>
                      <a:pt x="170" y="12"/>
                      <a:pt x="165" y="12"/>
                      <a:pt x="156" y="11"/>
                    </a:cubicBezTo>
                    <a:cubicBezTo>
                      <a:pt x="146" y="9"/>
                      <a:pt x="149" y="2"/>
                      <a:pt x="138" y="2"/>
                    </a:cubicBezTo>
                    <a:cubicBezTo>
                      <a:pt x="127" y="1"/>
                      <a:pt x="113" y="10"/>
                      <a:pt x="113" y="15"/>
                    </a:cubicBezTo>
                    <a:cubicBezTo>
                      <a:pt x="113" y="19"/>
                      <a:pt x="118" y="24"/>
                      <a:pt x="115" y="29"/>
                    </a:cubicBezTo>
                    <a:cubicBezTo>
                      <a:pt x="111" y="34"/>
                      <a:pt x="103" y="35"/>
                      <a:pt x="97" y="29"/>
                    </a:cubicBezTo>
                    <a:cubicBezTo>
                      <a:pt x="92" y="24"/>
                      <a:pt x="83" y="22"/>
                      <a:pt x="77" y="22"/>
                    </a:cubicBezTo>
                    <a:cubicBezTo>
                      <a:pt x="70" y="22"/>
                      <a:pt x="65" y="18"/>
                      <a:pt x="65" y="14"/>
                    </a:cubicBezTo>
                    <a:cubicBezTo>
                      <a:pt x="66" y="10"/>
                      <a:pt x="64" y="9"/>
                      <a:pt x="58" y="7"/>
                    </a:cubicBezTo>
                    <a:cubicBezTo>
                      <a:pt x="52" y="6"/>
                      <a:pt x="48" y="2"/>
                      <a:pt x="38" y="3"/>
                    </a:cubicBezTo>
                    <a:cubicBezTo>
                      <a:pt x="32" y="4"/>
                      <a:pt x="28" y="2"/>
                      <a:pt x="25" y="0"/>
                    </a:cubicBezTo>
                    <a:cubicBezTo>
                      <a:pt x="24" y="3"/>
                      <a:pt x="24" y="5"/>
                      <a:pt x="24" y="6"/>
                    </a:cubicBezTo>
                    <a:cubicBezTo>
                      <a:pt x="24" y="10"/>
                      <a:pt x="21" y="9"/>
                      <a:pt x="19" y="1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9" name="Freeform 18"/>
              <p:cNvSpPr/>
              <p:nvPr/>
            </p:nvSpPr>
            <p:spPr bwMode="auto">
              <a:xfrm>
                <a:off x="6686" y="5961"/>
                <a:ext cx="116" cy="42"/>
              </a:xfrm>
              <a:custGeom>
                <a:avLst/>
                <a:gdLst/>
                <a:ahLst/>
                <a:cxnLst>
                  <a:cxn ang="0">
                    <a:pos x="16" y="7"/>
                  </a:cxn>
                  <a:cxn ang="0">
                    <a:pos x="25" y="10"/>
                  </a:cxn>
                  <a:cxn ang="0">
                    <a:pos x="32" y="8"/>
                  </a:cxn>
                  <a:cxn ang="0">
                    <a:pos x="26" y="7"/>
                  </a:cxn>
                  <a:cxn ang="0">
                    <a:pos x="15" y="2"/>
                  </a:cxn>
                  <a:cxn ang="0">
                    <a:pos x="1" y="5"/>
                  </a:cxn>
                  <a:cxn ang="0">
                    <a:pos x="0" y="11"/>
                  </a:cxn>
                  <a:cxn ang="0">
                    <a:pos x="3" y="11"/>
                  </a:cxn>
                  <a:cxn ang="0">
                    <a:pos x="16" y="7"/>
                  </a:cxn>
                </a:cxnLst>
                <a:rect l="0" t="0" r="r" b="b"/>
                <a:pathLst>
                  <a:path w="32" h="11">
                    <a:moveTo>
                      <a:pt x="16" y="7"/>
                    </a:moveTo>
                    <a:cubicBezTo>
                      <a:pt x="18" y="5"/>
                      <a:pt x="22" y="9"/>
                      <a:pt x="25" y="10"/>
                    </a:cubicBezTo>
                    <a:cubicBezTo>
                      <a:pt x="29" y="10"/>
                      <a:pt x="32" y="8"/>
                      <a:pt x="32" y="8"/>
                    </a:cubicBezTo>
                    <a:cubicBezTo>
                      <a:pt x="32" y="8"/>
                      <a:pt x="32" y="7"/>
                      <a:pt x="26" y="7"/>
                    </a:cubicBezTo>
                    <a:cubicBezTo>
                      <a:pt x="21" y="7"/>
                      <a:pt x="20" y="0"/>
                      <a:pt x="15" y="2"/>
                    </a:cubicBezTo>
                    <a:cubicBezTo>
                      <a:pt x="10" y="5"/>
                      <a:pt x="7" y="5"/>
                      <a:pt x="1" y="5"/>
                    </a:cubicBezTo>
                    <a:cubicBezTo>
                      <a:pt x="1" y="6"/>
                      <a:pt x="0" y="9"/>
                      <a:pt x="0" y="11"/>
                    </a:cubicBezTo>
                    <a:cubicBezTo>
                      <a:pt x="1" y="11"/>
                      <a:pt x="2" y="11"/>
                      <a:pt x="3" y="11"/>
                    </a:cubicBezTo>
                    <a:cubicBezTo>
                      <a:pt x="6" y="11"/>
                      <a:pt x="13" y="9"/>
                      <a:pt x="16" y="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20" name="Freeform 19"/>
              <p:cNvSpPr/>
              <p:nvPr/>
            </p:nvSpPr>
            <p:spPr bwMode="auto">
              <a:xfrm>
                <a:off x="6662" y="5851"/>
                <a:ext cx="236" cy="191"/>
              </a:xfrm>
              <a:custGeom>
                <a:avLst/>
                <a:gdLst/>
                <a:ahLst/>
                <a:cxnLst>
                  <a:cxn ang="0">
                    <a:pos x="15" y="51"/>
                  </a:cxn>
                  <a:cxn ang="0">
                    <a:pos x="21" y="48"/>
                  </a:cxn>
                  <a:cxn ang="0">
                    <a:pos x="37" y="47"/>
                  </a:cxn>
                  <a:cxn ang="0">
                    <a:pos x="40" y="48"/>
                  </a:cxn>
                  <a:cxn ang="0">
                    <a:pos x="40" y="47"/>
                  </a:cxn>
                  <a:cxn ang="0">
                    <a:pos x="48" y="50"/>
                  </a:cxn>
                  <a:cxn ang="0">
                    <a:pos x="65" y="51"/>
                  </a:cxn>
                  <a:cxn ang="0">
                    <a:pos x="66" y="50"/>
                  </a:cxn>
                  <a:cxn ang="0">
                    <a:pos x="66" y="43"/>
                  </a:cxn>
                  <a:cxn ang="0">
                    <a:pos x="60" y="36"/>
                  </a:cxn>
                  <a:cxn ang="0">
                    <a:pos x="58" y="29"/>
                  </a:cxn>
                  <a:cxn ang="0">
                    <a:pos x="56" y="26"/>
                  </a:cxn>
                  <a:cxn ang="0">
                    <a:pos x="50" y="18"/>
                  </a:cxn>
                  <a:cxn ang="0">
                    <a:pos x="42" y="8"/>
                  </a:cxn>
                  <a:cxn ang="0">
                    <a:pos x="38" y="8"/>
                  </a:cxn>
                  <a:cxn ang="0">
                    <a:pos x="32" y="2"/>
                  </a:cxn>
                  <a:cxn ang="0">
                    <a:pos x="23" y="3"/>
                  </a:cxn>
                  <a:cxn ang="0">
                    <a:pos x="13" y="3"/>
                  </a:cxn>
                  <a:cxn ang="0">
                    <a:pos x="6" y="8"/>
                  </a:cxn>
                  <a:cxn ang="0">
                    <a:pos x="6" y="8"/>
                  </a:cxn>
                  <a:cxn ang="0">
                    <a:pos x="3" y="18"/>
                  </a:cxn>
                  <a:cxn ang="0">
                    <a:pos x="7" y="34"/>
                  </a:cxn>
                  <a:cxn ang="0">
                    <a:pos x="8" y="36"/>
                  </a:cxn>
                  <a:cxn ang="0">
                    <a:pos x="22" y="33"/>
                  </a:cxn>
                  <a:cxn ang="0">
                    <a:pos x="33" y="38"/>
                  </a:cxn>
                  <a:cxn ang="0">
                    <a:pos x="39" y="39"/>
                  </a:cxn>
                  <a:cxn ang="0">
                    <a:pos x="32" y="41"/>
                  </a:cxn>
                  <a:cxn ang="0">
                    <a:pos x="23" y="38"/>
                  </a:cxn>
                  <a:cxn ang="0">
                    <a:pos x="10" y="42"/>
                  </a:cxn>
                  <a:cxn ang="0">
                    <a:pos x="7" y="42"/>
                  </a:cxn>
                  <a:cxn ang="0">
                    <a:pos x="8" y="48"/>
                  </a:cxn>
                  <a:cxn ang="0">
                    <a:pos x="9" y="49"/>
                  </a:cxn>
                  <a:cxn ang="0">
                    <a:pos x="15" y="51"/>
                  </a:cxn>
                </a:cxnLst>
                <a:rect l="0" t="0" r="r" b="b"/>
                <a:pathLst>
                  <a:path w="66" h="53">
                    <a:moveTo>
                      <a:pt x="15" y="51"/>
                    </a:moveTo>
                    <a:cubicBezTo>
                      <a:pt x="17" y="51"/>
                      <a:pt x="21" y="48"/>
                      <a:pt x="21" y="48"/>
                    </a:cubicBezTo>
                    <a:cubicBezTo>
                      <a:pt x="21" y="48"/>
                      <a:pt x="35" y="47"/>
                      <a:pt x="37" y="47"/>
                    </a:cubicBezTo>
                    <a:cubicBezTo>
                      <a:pt x="38" y="47"/>
                      <a:pt x="39" y="47"/>
                      <a:pt x="40" y="48"/>
                    </a:cubicBezTo>
                    <a:cubicBezTo>
                      <a:pt x="40" y="47"/>
                      <a:pt x="40" y="47"/>
                      <a:pt x="40" y="47"/>
                    </a:cubicBezTo>
                    <a:cubicBezTo>
                      <a:pt x="40" y="47"/>
                      <a:pt x="48" y="48"/>
                      <a:pt x="48" y="50"/>
                    </a:cubicBezTo>
                    <a:cubicBezTo>
                      <a:pt x="49" y="52"/>
                      <a:pt x="59" y="53"/>
                      <a:pt x="65" y="51"/>
                    </a:cubicBezTo>
                    <a:cubicBezTo>
                      <a:pt x="65" y="51"/>
                      <a:pt x="66" y="50"/>
                      <a:pt x="66" y="50"/>
                    </a:cubicBezTo>
                    <a:cubicBezTo>
                      <a:pt x="66" y="48"/>
                      <a:pt x="66" y="44"/>
                      <a:pt x="66" y="43"/>
                    </a:cubicBezTo>
                    <a:cubicBezTo>
                      <a:pt x="66" y="42"/>
                      <a:pt x="62" y="38"/>
                      <a:pt x="60" y="36"/>
                    </a:cubicBezTo>
                    <a:cubicBezTo>
                      <a:pt x="58" y="34"/>
                      <a:pt x="58" y="29"/>
                      <a:pt x="58" y="29"/>
                    </a:cubicBezTo>
                    <a:cubicBezTo>
                      <a:pt x="56" y="26"/>
                      <a:pt x="56" y="26"/>
                      <a:pt x="56" y="26"/>
                    </a:cubicBezTo>
                    <a:cubicBezTo>
                      <a:pt x="56" y="26"/>
                      <a:pt x="55" y="19"/>
                      <a:pt x="50" y="18"/>
                    </a:cubicBezTo>
                    <a:cubicBezTo>
                      <a:pt x="45" y="16"/>
                      <a:pt x="42" y="8"/>
                      <a:pt x="42" y="8"/>
                    </a:cubicBezTo>
                    <a:cubicBezTo>
                      <a:pt x="38" y="8"/>
                      <a:pt x="38" y="8"/>
                      <a:pt x="38" y="8"/>
                    </a:cubicBezTo>
                    <a:cubicBezTo>
                      <a:pt x="38" y="8"/>
                      <a:pt x="35" y="4"/>
                      <a:pt x="32" y="2"/>
                    </a:cubicBezTo>
                    <a:cubicBezTo>
                      <a:pt x="29" y="0"/>
                      <a:pt x="23" y="3"/>
                      <a:pt x="23" y="3"/>
                    </a:cubicBezTo>
                    <a:cubicBezTo>
                      <a:pt x="23" y="3"/>
                      <a:pt x="17" y="4"/>
                      <a:pt x="13" y="3"/>
                    </a:cubicBezTo>
                    <a:cubicBezTo>
                      <a:pt x="9" y="2"/>
                      <a:pt x="10" y="8"/>
                      <a:pt x="6" y="8"/>
                    </a:cubicBezTo>
                    <a:cubicBezTo>
                      <a:pt x="6" y="8"/>
                      <a:pt x="6" y="8"/>
                      <a:pt x="6" y="8"/>
                    </a:cubicBezTo>
                    <a:cubicBezTo>
                      <a:pt x="5" y="12"/>
                      <a:pt x="5" y="15"/>
                      <a:pt x="3" y="18"/>
                    </a:cubicBezTo>
                    <a:cubicBezTo>
                      <a:pt x="0" y="23"/>
                      <a:pt x="5" y="31"/>
                      <a:pt x="7" y="34"/>
                    </a:cubicBezTo>
                    <a:cubicBezTo>
                      <a:pt x="8" y="34"/>
                      <a:pt x="8" y="35"/>
                      <a:pt x="8" y="36"/>
                    </a:cubicBezTo>
                    <a:cubicBezTo>
                      <a:pt x="14" y="36"/>
                      <a:pt x="17" y="36"/>
                      <a:pt x="22" y="33"/>
                    </a:cubicBezTo>
                    <a:cubicBezTo>
                      <a:pt x="27" y="31"/>
                      <a:pt x="28" y="38"/>
                      <a:pt x="33" y="38"/>
                    </a:cubicBezTo>
                    <a:cubicBezTo>
                      <a:pt x="39" y="38"/>
                      <a:pt x="39" y="39"/>
                      <a:pt x="39" y="39"/>
                    </a:cubicBezTo>
                    <a:cubicBezTo>
                      <a:pt x="39" y="39"/>
                      <a:pt x="36" y="41"/>
                      <a:pt x="32" y="41"/>
                    </a:cubicBezTo>
                    <a:cubicBezTo>
                      <a:pt x="29" y="40"/>
                      <a:pt x="25" y="36"/>
                      <a:pt x="23" y="38"/>
                    </a:cubicBezTo>
                    <a:cubicBezTo>
                      <a:pt x="20" y="40"/>
                      <a:pt x="13" y="42"/>
                      <a:pt x="10" y="42"/>
                    </a:cubicBezTo>
                    <a:cubicBezTo>
                      <a:pt x="9" y="42"/>
                      <a:pt x="8" y="42"/>
                      <a:pt x="7" y="42"/>
                    </a:cubicBezTo>
                    <a:cubicBezTo>
                      <a:pt x="6" y="44"/>
                      <a:pt x="6" y="46"/>
                      <a:pt x="8" y="48"/>
                    </a:cubicBezTo>
                    <a:cubicBezTo>
                      <a:pt x="8" y="48"/>
                      <a:pt x="9" y="49"/>
                      <a:pt x="9" y="49"/>
                    </a:cubicBezTo>
                    <a:cubicBezTo>
                      <a:pt x="15" y="48"/>
                      <a:pt x="13" y="50"/>
                      <a:pt x="15" y="5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21" name="Freeform 20"/>
              <p:cNvSpPr/>
              <p:nvPr/>
            </p:nvSpPr>
            <p:spPr bwMode="auto">
              <a:xfrm>
                <a:off x="6692" y="6021"/>
                <a:ext cx="113" cy="63"/>
              </a:xfrm>
              <a:custGeom>
                <a:avLst/>
                <a:gdLst/>
                <a:ahLst/>
                <a:cxnLst>
                  <a:cxn ang="0">
                    <a:pos x="16" y="17"/>
                  </a:cxn>
                  <a:cxn ang="0">
                    <a:pos x="26" y="12"/>
                  </a:cxn>
                  <a:cxn ang="0">
                    <a:pos x="30" y="10"/>
                  </a:cxn>
                  <a:cxn ang="0">
                    <a:pos x="29" y="5"/>
                  </a:cxn>
                  <a:cxn ang="0">
                    <a:pos x="31" y="1"/>
                  </a:cxn>
                  <a:cxn ang="0">
                    <a:pos x="28" y="0"/>
                  </a:cxn>
                  <a:cxn ang="0">
                    <a:pos x="12" y="1"/>
                  </a:cxn>
                  <a:cxn ang="0">
                    <a:pos x="6" y="4"/>
                  </a:cxn>
                  <a:cxn ang="0">
                    <a:pos x="0" y="2"/>
                  </a:cxn>
                  <a:cxn ang="0">
                    <a:pos x="9" y="9"/>
                  </a:cxn>
                  <a:cxn ang="0">
                    <a:pos x="14" y="18"/>
                  </a:cxn>
                  <a:cxn ang="0">
                    <a:pos x="15" y="18"/>
                  </a:cxn>
                  <a:cxn ang="0">
                    <a:pos x="16" y="17"/>
                  </a:cxn>
                </a:cxnLst>
                <a:rect l="0" t="0" r="r" b="b"/>
                <a:pathLst>
                  <a:path w="31" h="18">
                    <a:moveTo>
                      <a:pt x="16" y="17"/>
                    </a:moveTo>
                    <a:cubicBezTo>
                      <a:pt x="19" y="16"/>
                      <a:pt x="24" y="11"/>
                      <a:pt x="26" y="12"/>
                    </a:cubicBezTo>
                    <a:cubicBezTo>
                      <a:pt x="27" y="13"/>
                      <a:pt x="30" y="11"/>
                      <a:pt x="30" y="10"/>
                    </a:cubicBezTo>
                    <a:cubicBezTo>
                      <a:pt x="30" y="9"/>
                      <a:pt x="26" y="6"/>
                      <a:pt x="29" y="5"/>
                    </a:cubicBezTo>
                    <a:cubicBezTo>
                      <a:pt x="31" y="4"/>
                      <a:pt x="31" y="2"/>
                      <a:pt x="31" y="1"/>
                    </a:cubicBezTo>
                    <a:cubicBezTo>
                      <a:pt x="30" y="0"/>
                      <a:pt x="29" y="0"/>
                      <a:pt x="28" y="0"/>
                    </a:cubicBezTo>
                    <a:cubicBezTo>
                      <a:pt x="26" y="0"/>
                      <a:pt x="12" y="1"/>
                      <a:pt x="12" y="1"/>
                    </a:cubicBezTo>
                    <a:cubicBezTo>
                      <a:pt x="12" y="1"/>
                      <a:pt x="8" y="4"/>
                      <a:pt x="6" y="4"/>
                    </a:cubicBezTo>
                    <a:cubicBezTo>
                      <a:pt x="4" y="3"/>
                      <a:pt x="6" y="1"/>
                      <a:pt x="0" y="2"/>
                    </a:cubicBezTo>
                    <a:cubicBezTo>
                      <a:pt x="3" y="6"/>
                      <a:pt x="3" y="7"/>
                      <a:pt x="9" y="9"/>
                    </a:cubicBezTo>
                    <a:cubicBezTo>
                      <a:pt x="16" y="11"/>
                      <a:pt x="9" y="14"/>
                      <a:pt x="14" y="18"/>
                    </a:cubicBezTo>
                    <a:cubicBezTo>
                      <a:pt x="14" y="18"/>
                      <a:pt x="15" y="18"/>
                      <a:pt x="15" y="18"/>
                    </a:cubicBezTo>
                    <a:cubicBezTo>
                      <a:pt x="16" y="18"/>
                      <a:pt x="16" y="17"/>
                      <a:pt x="16" y="1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22" name="Freeform 21"/>
              <p:cNvSpPr/>
              <p:nvPr/>
            </p:nvSpPr>
            <p:spPr bwMode="auto">
              <a:xfrm>
                <a:off x="7948" y="6080"/>
                <a:ext cx="495" cy="349"/>
              </a:xfrm>
              <a:custGeom>
                <a:avLst/>
                <a:gdLst/>
                <a:ahLst/>
                <a:cxnLst>
                  <a:cxn ang="0">
                    <a:pos x="128" y="55"/>
                  </a:cxn>
                  <a:cxn ang="0">
                    <a:pos x="124" y="47"/>
                  </a:cxn>
                  <a:cxn ang="0">
                    <a:pos x="117" y="41"/>
                  </a:cxn>
                  <a:cxn ang="0">
                    <a:pos x="112" y="34"/>
                  </a:cxn>
                  <a:cxn ang="0">
                    <a:pos x="103" y="30"/>
                  </a:cxn>
                  <a:cxn ang="0">
                    <a:pos x="101" y="27"/>
                  </a:cxn>
                  <a:cxn ang="0">
                    <a:pos x="97" y="26"/>
                  </a:cxn>
                  <a:cxn ang="0">
                    <a:pos x="98" y="22"/>
                  </a:cxn>
                  <a:cxn ang="0">
                    <a:pos x="97" y="12"/>
                  </a:cxn>
                  <a:cxn ang="0">
                    <a:pos x="89" y="1"/>
                  </a:cxn>
                  <a:cxn ang="0">
                    <a:pos x="87" y="1"/>
                  </a:cxn>
                  <a:cxn ang="0">
                    <a:pos x="78" y="5"/>
                  </a:cxn>
                  <a:cxn ang="0">
                    <a:pos x="76" y="10"/>
                  </a:cxn>
                  <a:cxn ang="0">
                    <a:pos x="65" y="21"/>
                  </a:cxn>
                  <a:cxn ang="0">
                    <a:pos x="49" y="25"/>
                  </a:cxn>
                  <a:cxn ang="0">
                    <a:pos x="48" y="31"/>
                  </a:cxn>
                  <a:cxn ang="0">
                    <a:pos x="38" y="36"/>
                  </a:cxn>
                  <a:cxn ang="0">
                    <a:pos x="26" y="40"/>
                  </a:cxn>
                  <a:cxn ang="0">
                    <a:pos x="18" y="40"/>
                  </a:cxn>
                  <a:cxn ang="0">
                    <a:pos x="12" y="42"/>
                  </a:cxn>
                  <a:cxn ang="0">
                    <a:pos x="11" y="41"/>
                  </a:cxn>
                  <a:cxn ang="0">
                    <a:pos x="5" y="48"/>
                  </a:cxn>
                  <a:cxn ang="0">
                    <a:pos x="0" y="59"/>
                  </a:cxn>
                  <a:cxn ang="0">
                    <a:pos x="1" y="69"/>
                  </a:cxn>
                  <a:cxn ang="0">
                    <a:pos x="5" y="78"/>
                  </a:cxn>
                  <a:cxn ang="0">
                    <a:pos x="6" y="84"/>
                  </a:cxn>
                  <a:cxn ang="0">
                    <a:pos x="9" y="88"/>
                  </a:cxn>
                  <a:cxn ang="0">
                    <a:pos x="16" y="95"/>
                  </a:cxn>
                  <a:cxn ang="0">
                    <a:pos x="18" y="97"/>
                  </a:cxn>
                  <a:cxn ang="0">
                    <a:pos x="19" y="96"/>
                  </a:cxn>
                  <a:cxn ang="0">
                    <a:pos x="21" y="88"/>
                  </a:cxn>
                  <a:cxn ang="0">
                    <a:pos x="27" y="86"/>
                  </a:cxn>
                  <a:cxn ang="0">
                    <a:pos x="32" y="85"/>
                  </a:cxn>
                  <a:cxn ang="0">
                    <a:pos x="42" y="86"/>
                  </a:cxn>
                  <a:cxn ang="0">
                    <a:pos x="42" y="79"/>
                  </a:cxn>
                  <a:cxn ang="0">
                    <a:pos x="53" y="70"/>
                  </a:cxn>
                  <a:cxn ang="0">
                    <a:pos x="63" y="76"/>
                  </a:cxn>
                  <a:cxn ang="0">
                    <a:pos x="84" y="80"/>
                  </a:cxn>
                  <a:cxn ang="0">
                    <a:pos x="88" y="72"/>
                  </a:cxn>
                  <a:cxn ang="0">
                    <a:pos x="97" y="72"/>
                  </a:cxn>
                  <a:cxn ang="0">
                    <a:pos x="108" y="69"/>
                  </a:cxn>
                  <a:cxn ang="0">
                    <a:pos x="117" y="68"/>
                  </a:cxn>
                  <a:cxn ang="0">
                    <a:pos x="130" y="69"/>
                  </a:cxn>
                  <a:cxn ang="0">
                    <a:pos x="138" y="68"/>
                  </a:cxn>
                  <a:cxn ang="0">
                    <a:pos x="136" y="61"/>
                  </a:cxn>
                  <a:cxn ang="0">
                    <a:pos x="128" y="55"/>
                  </a:cxn>
                </a:cxnLst>
                <a:rect l="0" t="0" r="r" b="b"/>
                <a:pathLst>
                  <a:path w="138" h="97">
                    <a:moveTo>
                      <a:pt x="128" y="55"/>
                    </a:moveTo>
                    <a:cubicBezTo>
                      <a:pt x="128" y="53"/>
                      <a:pt x="128" y="51"/>
                      <a:pt x="124" y="47"/>
                    </a:cubicBezTo>
                    <a:cubicBezTo>
                      <a:pt x="120" y="44"/>
                      <a:pt x="117" y="43"/>
                      <a:pt x="117" y="41"/>
                    </a:cubicBezTo>
                    <a:cubicBezTo>
                      <a:pt x="117" y="39"/>
                      <a:pt x="115" y="38"/>
                      <a:pt x="112" y="34"/>
                    </a:cubicBezTo>
                    <a:cubicBezTo>
                      <a:pt x="108" y="30"/>
                      <a:pt x="103" y="30"/>
                      <a:pt x="103" y="30"/>
                    </a:cubicBezTo>
                    <a:cubicBezTo>
                      <a:pt x="101" y="27"/>
                      <a:pt x="101" y="27"/>
                      <a:pt x="101" y="27"/>
                    </a:cubicBezTo>
                    <a:cubicBezTo>
                      <a:pt x="97" y="26"/>
                      <a:pt x="97" y="26"/>
                      <a:pt x="97" y="26"/>
                    </a:cubicBezTo>
                    <a:cubicBezTo>
                      <a:pt x="97" y="26"/>
                      <a:pt x="94" y="24"/>
                      <a:pt x="98" y="22"/>
                    </a:cubicBezTo>
                    <a:cubicBezTo>
                      <a:pt x="102" y="20"/>
                      <a:pt x="98" y="14"/>
                      <a:pt x="97" y="12"/>
                    </a:cubicBezTo>
                    <a:cubicBezTo>
                      <a:pt x="97" y="10"/>
                      <a:pt x="91" y="3"/>
                      <a:pt x="89" y="1"/>
                    </a:cubicBezTo>
                    <a:cubicBezTo>
                      <a:pt x="89" y="1"/>
                      <a:pt x="88" y="1"/>
                      <a:pt x="87" y="1"/>
                    </a:cubicBezTo>
                    <a:cubicBezTo>
                      <a:pt x="85" y="0"/>
                      <a:pt x="80" y="2"/>
                      <a:pt x="78" y="5"/>
                    </a:cubicBezTo>
                    <a:cubicBezTo>
                      <a:pt x="76" y="7"/>
                      <a:pt x="77" y="8"/>
                      <a:pt x="76" y="10"/>
                    </a:cubicBezTo>
                    <a:cubicBezTo>
                      <a:pt x="74" y="12"/>
                      <a:pt x="68" y="17"/>
                      <a:pt x="65" y="21"/>
                    </a:cubicBezTo>
                    <a:cubicBezTo>
                      <a:pt x="61" y="26"/>
                      <a:pt x="52" y="23"/>
                      <a:pt x="49" y="25"/>
                    </a:cubicBezTo>
                    <a:cubicBezTo>
                      <a:pt x="46" y="26"/>
                      <a:pt x="50" y="29"/>
                      <a:pt x="48" y="31"/>
                    </a:cubicBezTo>
                    <a:cubicBezTo>
                      <a:pt x="46" y="32"/>
                      <a:pt x="40" y="35"/>
                      <a:pt x="38" y="36"/>
                    </a:cubicBezTo>
                    <a:cubicBezTo>
                      <a:pt x="36" y="37"/>
                      <a:pt x="28" y="37"/>
                      <a:pt x="26" y="40"/>
                    </a:cubicBezTo>
                    <a:cubicBezTo>
                      <a:pt x="23" y="43"/>
                      <a:pt x="21" y="36"/>
                      <a:pt x="18" y="40"/>
                    </a:cubicBezTo>
                    <a:cubicBezTo>
                      <a:pt x="16" y="43"/>
                      <a:pt x="13" y="43"/>
                      <a:pt x="12" y="42"/>
                    </a:cubicBezTo>
                    <a:cubicBezTo>
                      <a:pt x="12" y="42"/>
                      <a:pt x="11" y="42"/>
                      <a:pt x="11" y="41"/>
                    </a:cubicBezTo>
                    <a:cubicBezTo>
                      <a:pt x="9" y="43"/>
                      <a:pt x="6" y="45"/>
                      <a:pt x="5" y="48"/>
                    </a:cubicBezTo>
                    <a:cubicBezTo>
                      <a:pt x="4" y="53"/>
                      <a:pt x="0" y="57"/>
                      <a:pt x="0" y="59"/>
                    </a:cubicBezTo>
                    <a:cubicBezTo>
                      <a:pt x="0" y="62"/>
                      <a:pt x="1" y="65"/>
                      <a:pt x="1" y="69"/>
                    </a:cubicBezTo>
                    <a:cubicBezTo>
                      <a:pt x="1" y="73"/>
                      <a:pt x="2" y="75"/>
                      <a:pt x="5" y="78"/>
                    </a:cubicBezTo>
                    <a:cubicBezTo>
                      <a:pt x="7" y="81"/>
                      <a:pt x="6" y="84"/>
                      <a:pt x="6" y="84"/>
                    </a:cubicBezTo>
                    <a:cubicBezTo>
                      <a:pt x="6" y="84"/>
                      <a:pt x="7" y="86"/>
                      <a:pt x="9" y="88"/>
                    </a:cubicBezTo>
                    <a:cubicBezTo>
                      <a:pt x="11" y="90"/>
                      <a:pt x="16" y="94"/>
                      <a:pt x="16" y="95"/>
                    </a:cubicBezTo>
                    <a:cubicBezTo>
                      <a:pt x="16" y="96"/>
                      <a:pt x="17" y="97"/>
                      <a:pt x="18" y="97"/>
                    </a:cubicBezTo>
                    <a:cubicBezTo>
                      <a:pt x="18" y="97"/>
                      <a:pt x="18" y="96"/>
                      <a:pt x="19" y="96"/>
                    </a:cubicBezTo>
                    <a:cubicBezTo>
                      <a:pt x="22" y="93"/>
                      <a:pt x="21" y="88"/>
                      <a:pt x="21" y="88"/>
                    </a:cubicBezTo>
                    <a:cubicBezTo>
                      <a:pt x="27" y="86"/>
                      <a:pt x="27" y="86"/>
                      <a:pt x="27" y="86"/>
                    </a:cubicBezTo>
                    <a:cubicBezTo>
                      <a:pt x="32" y="85"/>
                      <a:pt x="32" y="85"/>
                      <a:pt x="32" y="85"/>
                    </a:cubicBezTo>
                    <a:cubicBezTo>
                      <a:pt x="42" y="86"/>
                      <a:pt x="42" y="86"/>
                      <a:pt x="42" y="86"/>
                    </a:cubicBezTo>
                    <a:cubicBezTo>
                      <a:pt x="42" y="79"/>
                      <a:pt x="42" y="79"/>
                      <a:pt x="42" y="79"/>
                    </a:cubicBezTo>
                    <a:cubicBezTo>
                      <a:pt x="42" y="79"/>
                      <a:pt x="49" y="70"/>
                      <a:pt x="53" y="70"/>
                    </a:cubicBezTo>
                    <a:cubicBezTo>
                      <a:pt x="58" y="70"/>
                      <a:pt x="63" y="76"/>
                      <a:pt x="63" y="76"/>
                    </a:cubicBezTo>
                    <a:cubicBezTo>
                      <a:pt x="84" y="80"/>
                      <a:pt x="84" y="80"/>
                      <a:pt x="84" y="80"/>
                    </a:cubicBezTo>
                    <a:cubicBezTo>
                      <a:pt x="84" y="80"/>
                      <a:pt x="85" y="74"/>
                      <a:pt x="88" y="72"/>
                    </a:cubicBezTo>
                    <a:cubicBezTo>
                      <a:pt x="90" y="71"/>
                      <a:pt x="94" y="74"/>
                      <a:pt x="97" y="72"/>
                    </a:cubicBezTo>
                    <a:cubicBezTo>
                      <a:pt x="99" y="71"/>
                      <a:pt x="104" y="69"/>
                      <a:pt x="108" y="69"/>
                    </a:cubicBezTo>
                    <a:cubicBezTo>
                      <a:pt x="113" y="69"/>
                      <a:pt x="115" y="72"/>
                      <a:pt x="117" y="68"/>
                    </a:cubicBezTo>
                    <a:cubicBezTo>
                      <a:pt x="120" y="63"/>
                      <a:pt x="130" y="69"/>
                      <a:pt x="130" y="69"/>
                    </a:cubicBezTo>
                    <a:cubicBezTo>
                      <a:pt x="138" y="68"/>
                      <a:pt x="138" y="68"/>
                      <a:pt x="138" y="68"/>
                    </a:cubicBezTo>
                    <a:cubicBezTo>
                      <a:pt x="136" y="61"/>
                      <a:pt x="136" y="61"/>
                      <a:pt x="136" y="61"/>
                    </a:cubicBezTo>
                    <a:cubicBezTo>
                      <a:pt x="136" y="61"/>
                      <a:pt x="128" y="57"/>
                      <a:pt x="128" y="5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23" name="Freeform 22"/>
              <p:cNvSpPr/>
              <p:nvPr/>
            </p:nvSpPr>
            <p:spPr bwMode="auto">
              <a:xfrm>
                <a:off x="7474" y="5964"/>
                <a:ext cx="481" cy="400"/>
              </a:xfrm>
              <a:custGeom>
                <a:avLst/>
                <a:gdLst/>
                <a:ahLst/>
                <a:cxnLst>
                  <a:cxn ang="0">
                    <a:pos x="83" y="81"/>
                  </a:cxn>
                  <a:cxn ang="0">
                    <a:pos x="89" y="80"/>
                  </a:cxn>
                  <a:cxn ang="0">
                    <a:pos x="97" y="86"/>
                  </a:cxn>
                  <a:cxn ang="0">
                    <a:pos x="102" y="81"/>
                  </a:cxn>
                  <a:cxn ang="0">
                    <a:pos x="110" y="63"/>
                  </a:cxn>
                  <a:cxn ang="0">
                    <a:pos x="116" y="57"/>
                  </a:cxn>
                  <a:cxn ang="0">
                    <a:pos x="117" y="51"/>
                  </a:cxn>
                  <a:cxn ang="0">
                    <a:pos x="120" y="43"/>
                  </a:cxn>
                  <a:cxn ang="0">
                    <a:pos x="126" y="31"/>
                  </a:cxn>
                  <a:cxn ang="0">
                    <a:pos x="133" y="27"/>
                  </a:cxn>
                  <a:cxn ang="0">
                    <a:pos x="132" y="20"/>
                  </a:cxn>
                  <a:cxn ang="0">
                    <a:pos x="128" y="16"/>
                  </a:cxn>
                  <a:cxn ang="0">
                    <a:pos x="128" y="9"/>
                  </a:cxn>
                  <a:cxn ang="0">
                    <a:pos x="124" y="5"/>
                  </a:cxn>
                  <a:cxn ang="0">
                    <a:pos x="120" y="3"/>
                  </a:cxn>
                  <a:cxn ang="0">
                    <a:pos x="112" y="10"/>
                  </a:cxn>
                  <a:cxn ang="0">
                    <a:pos x="103" y="8"/>
                  </a:cxn>
                  <a:cxn ang="0">
                    <a:pos x="88" y="7"/>
                  </a:cxn>
                  <a:cxn ang="0">
                    <a:pos x="80" y="13"/>
                  </a:cxn>
                  <a:cxn ang="0">
                    <a:pos x="69" y="13"/>
                  </a:cxn>
                  <a:cxn ang="0">
                    <a:pos x="60" y="8"/>
                  </a:cxn>
                  <a:cxn ang="0">
                    <a:pos x="51" y="11"/>
                  </a:cxn>
                  <a:cxn ang="0">
                    <a:pos x="45" y="5"/>
                  </a:cxn>
                  <a:cxn ang="0">
                    <a:pos x="36" y="2"/>
                  </a:cxn>
                  <a:cxn ang="0">
                    <a:pos x="29" y="4"/>
                  </a:cxn>
                  <a:cxn ang="0">
                    <a:pos x="19" y="4"/>
                  </a:cxn>
                  <a:cxn ang="0">
                    <a:pos x="16" y="13"/>
                  </a:cxn>
                  <a:cxn ang="0">
                    <a:pos x="11" y="21"/>
                  </a:cxn>
                  <a:cxn ang="0">
                    <a:pos x="10" y="23"/>
                  </a:cxn>
                  <a:cxn ang="0">
                    <a:pos x="11" y="31"/>
                  </a:cxn>
                  <a:cxn ang="0">
                    <a:pos x="10" y="47"/>
                  </a:cxn>
                  <a:cxn ang="0">
                    <a:pos x="6" y="54"/>
                  </a:cxn>
                  <a:cxn ang="0">
                    <a:pos x="1" y="62"/>
                  </a:cxn>
                  <a:cxn ang="0">
                    <a:pos x="1" y="75"/>
                  </a:cxn>
                  <a:cxn ang="0">
                    <a:pos x="5" y="84"/>
                  </a:cxn>
                  <a:cxn ang="0">
                    <a:pos x="5" y="84"/>
                  </a:cxn>
                  <a:cxn ang="0">
                    <a:pos x="22" y="88"/>
                  </a:cxn>
                  <a:cxn ang="0">
                    <a:pos x="32" y="100"/>
                  </a:cxn>
                  <a:cxn ang="0">
                    <a:pos x="38" y="110"/>
                  </a:cxn>
                  <a:cxn ang="0">
                    <a:pos x="50" y="107"/>
                  </a:cxn>
                  <a:cxn ang="0">
                    <a:pos x="65" y="105"/>
                  </a:cxn>
                  <a:cxn ang="0">
                    <a:pos x="66" y="105"/>
                  </a:cxn>
                  <a:cxn ang="0">
                    <a:pos x="70" y="93"/>
                  </a:cxn>
                  <a:cxn ang="0">
                    <a:pos x="83" y="81"/>
                  </a:cxn>
                </a:cxnLst>
                <a:rect l="0" t="0" r="r" b="b"/>
                <a:pathLst>
                  <a:path w="134" h="111">
                    <a:moveTo>
                      <a:pt x="83" y="81"/>
                    </a:moveTo>
                    <a:cubicBezTo>
                      <a:pt x="84" y="81"/>
                      <a:pt x="87" y="82"/>
                      <a:pt x="89" y="80"/>
                    </a:cubicBezTo>
                    <a:cubicBezTo>
                      <a:pt x="92" y="78"/>
                      <a:pt x="97" y="82"/>
                      <a:pt x="97" y="86"/>
                    </a:cubicBezTo>
                    <a:cubicBezTo>
                      <a:pt x="98" y="89"/>
                      <a:pt x="100" y="84"/>
                      <a:pt x="102" y="81"/>
                    </a:cubicBezTo>
                    <a:cubicBezTo>
                      <a:pt x="104" y="77"/>
                      <a:pt x="110" y="66"/>
                      <a:pt x="110" y="63"/>
                    </a:cubicBezTo>
                    <a:cubicBezTo>
                      <a:pt x="110" y="61"/>
                      <a:pt x="116" y="58"/>
                      <a:pt x="116" y="57"/>
                    </a:cubicBezTo>
                    <a:cubicBezTo>
                      <a:pt x="116" y="55"/>
                      <a:pt x="115" y="51"/>
                      <a:pt x="117" y="51"/>
                    </a:cubicBezTo>
                    <a:cubicBezTo>
                      <a:pt x="119" y="50"/>
                      <a:pt x="120" y="45"/>
                      <a:pt x="120" y="43"/>
                    </a:cubicBezTo>
                    <a:cubicBezTo>
                      <a:pt x="119" y="42"/>
                      <a:pt x="125" y="32"/>
                      <a:pt x="126" y="31"/>
                    </a:cubicBezTo>
                    <a:cubicBezTo>
                      <a:pt x="127" y="30"/>
                      <a:pt x="133" y="30"/>
                      <a:pt x="133" y="27"/>
                    </a:cubicBezTo>
                    <a:cubicBezTo>
                      <a:pt x="133" y="24"/>
                      <a:pt x="134" y="21"/>
                      <a:pt x="132" y="20"/>
                    </a:cubicBezTo>
                    <a:cubicBezTo>
                      <a:pt x="130" y="20"/>
                      <a:pt x="128" y="17"/>
                      <a:pt x="128" y="16"/>
                    </a:cubicBezTo>
                    <a:cubicBezTo>
                      <a:pt x="128" y="15"/>
                      <a:pt x="128" y="12"/>
                      <a:pt x="128" y="9"/>
                    </a:cubicBezTo>
                    <a:cubicBezTo>
                      <a:pt x="126" y="9"/>
                      <a:pt x="126" y="6"/>
                      <a:pt x="124" y="5"/>
                    </a:cubicBezTo>
                    <a:cubicBezTo>
                      <a:pt x="122" y="3"/>
                      <a:pt x="122" y="2"/>
                      <a:pt x="120" y="3"/>
                    </a:cubicBezTo>
                    <a:cubicBezTo>
                      <a:pt x="118" y="3"/>
                      <a:pt x="115" y="9"/>
                      <a:pt x="112" y="10"/>
                    </a:cubicBezTo>
                    <a:cubicBezTo>
                      <a:pt x="109" y="11"/>
                      <a:pt x="105" y="9"/>
                      <a:pt x="103" y="8"/>
                    </a:cubicBezTo>
                    <a:cubicBezTo>
                      <a:pt x="101" y="7"/>
                      <a:pt x="91" y="8"/>
                      <a:pt x="88" y="7"/>
                    </a:cubicBezTo>
                    <a:cubicBezTo>
                      <a:pt x="85" y="7"/>
                      <a:pt x="82" y="11"/>
                      <a:pt x="80" y="13"/>
                    </a:cubicBezTo>
                    <a:cubicBezTo>
                      <a:pt x="78" y="14"/>
                      <a:pt x="71" y="13"/>
                      <a:pt x="69" y="13"/>
                    </a:cubicBezTo>
                    <a:cubicBezTo>
                      <a:pt x="67" y="12"/>
                      <a:pt x="62" y="8"/>
                      <a:pt x="60" y="8"/>
                    </a:cubicBezTo>
                    <a:cubicBezTo>
                      <a:pt x="58" y="8"/>
                      <a:pt x="54" y="9"/>
                      <a:pt x="51" y="11"/>
                    </a:cubicBezTo>
                    <a:cubicBezTo>
                      <a:pt x="48" y="13"/>
                      <a:pt x="47" y="7"/>
                      <a:pt x="45" y="5"/>
                    </a:cubicBezTo>
                    <a:cubicBezTo>
                      <a:pt x="43" y="2"/>
                      <a:pt x="38" y="4"/>
                      <a:pt x="36" y="2"/>
                    </a:cubicBezTo>
                    <a:cubicBezTo>
                      <a:pt x="33" y="0"/>
                      <a:pt x="31" y="5"/>
                      <a:pt x="29" y="4"/>
                    </a:cubicBezTo>
                    <a:cubicBezTo>
                      <a:pt x="27" y="4"/>
                      <a:pt x="21" y="3"/>
                      <a:pt x="19" y="4"/>
                    </a:cubicBezTo>
                    <a:cubicBezTo>
                      <a:pt x="17" y="6"/>
                      <a:pt x="17" y="12"/>
                      <a:pt x="16" y="13"/>
                    </a:cubicBezTo>
                    <a:cubicBezTo>
                      <a:pt x="15" y="14"/>
                      <a:pt x="11" y="19"/>
                      <a:pt x="11" y="21"/>
                    </a:cubicBezTo>
                    <a:cubicBezTo>
                      <a:pt x="11" y="22"/>
                      <a:pt x="11" y="23"/>
                      <a:pt x="10" y="23"/>
                    </a:cubicBezTo>
                    <a:cubicBezTo>
                      <a:pt x="10" y="26"/>
                      <a:pt x="11" y="30"/>
                      <a:pt x="11" y="31"/>
                    </a:cubicBezTo>
                    <a:cubicBezTo>
                      <a:pt x="11" y="33"/>
                      <a:pt x="12" y="45"/>
                      <a:pt x="10" y="47"/>
                    </a:cubicBezTo>
                    <a:cubicBezTo>
                      <a:pt x="7" y="50"/>
                      <a:pt x="6" y="54"/>
                      <a:pt x="6" y="54"/>
                    </a:cubicBezTo>
                    <a:cubicBezTo>
                      <a:pt x="6" y="54"/>
                      <a:pt x="2" y="56"/>
                      <a:pt x="1" y="62"/>
                    </a:cubicBezTo>
                    <a:cubicBezTo>
                      <a:pt x="0" y="67"/>
                      <a:pt x="1" y="71"/>
                      <a:pt x="1" y="75"/>
                    </a:cubicBezTo>
                    <a:cubicBezTo>
                      <a:pt x="1" y="78"/>
                      <a:pt x="3" y="80"/>
                      <a:pt x="5" y="84"/>
                    </a:cubicBezTo>
                    <a:cubicBezTo>
                      <a:pt x="5" y="84"/>
                      <a:pt x="5" y="84"/>
                      <a:pt x="5" y="84"/>
                    </a:cubicBezTo>
                    <a:cubicBezTo>
                      <a:pt x="7" y="87"/>
                      <a:pt x="16" y="87"/>
                      <a:pt x="22" y="88"/>
                    </a:cubicBezTo>
                    <a:cubicBezTo>
                      <a:pt x="27" y="90"/>
                      <a:pt x="32" y="97"/>
                      <a:pt x="32" y="100"/>
                    </a:cubicBezTo>
                    <a:cubicBezTo>
                      <a:pt x="32" y="103"/>
                      <a:pt x="36" y="108"/>
                      <a:pt x="38" y="110"/>
                    </a:cubicBezTo>
                    <a:cubicBezTo>
                      <a:pt x="41" y="111"/>
                      <a:pt x="47" y="107"/>
                      <a:pt x="50" y="107"/>
                    </a:cubicBezTo>
                    <a:cubicBezTo>
                      <a:pt x="53" y="107"/>
                      <a:pt x="63" y="107"/>
                      <a:pt x="65" y="105"/>
                    </a:cubicBezTo>
                    <a:cubicBezTo>
                      <a:pt x="65" y="105"/>
                      <a:pt x="66" y="105"/>
                      <a:pt x="66" y="105"/>
                    </a:cubicBezTo>
                    <a:cubicBezTo>
                      <a:pt x="69" y="99"/>
                      <a:pt x="70" y="93"/>
                      <a:pt x="70" y="93"/>
                    </a:cubicBezTo>
                    <a:cubicBezTo>
                      <a:pt x="70" y="93"/>
                      <a:pt x="81" y="81"/>
                      <a:pt x="83" y="8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24" name="Freeform 23"/>
              <p:cNvSpPr/>
              <p:nvPr/>
            </p:nvSpPr>
            <p:spPr bwMode="auto">
              <a:xfrm>
                <a:off x="7393" y="6027"/>
                <a:ext cx="122" cy="251"/>
              </a:xfrm>
              <a:custGeom>
                <a:avLst/>
                <a:gdLst/>
                <a:ahLst/>
                <a:cxnLst>
                  <a:cxn ang="0">
                    <a:pos x="23" y="45"/>
                  </a:cxn>
                  <a:cxn ang="0">
                    <a:pos x="28" y="37"/>
                  </a:cxn>
                  <a:cxn ang="0">
                    <a:pos x="32" y="30"/>
                  </a:cxn>
                  <a:cxn ang="0">
                    <a:pos x="33" y="14"/>
                  </a:cxn>
                  <a:cxn ang="0">
                    <a:pos x="32" y="6"/>
                  </a:cxn>
                  <a:cxn ang="0">
                    <a:pos x="28" y="6"/>
                  </a:cxn>
                  <a:cxn ang="0">
                    <a:pos x="25" y="1"/>
                  </a:cxn>
                  <a:cxn ang="0">
                    <a:pos x="21" y="6"/>
                  </a:cxn>
                  <a:cxn ang="0">
                    <a:pos x="18" y="11"/>
                  </a:cxn>
                  <a:cxn ang="0">
                    <a:pos x="8" y="13"/>
                  </a:cxn>
                  <a:cxn ang="0">
                    <a:pos x="2" y="17"/>
                  </a:cxn>
                  <a:cxn ang="0">
                    <a:pos x="0" y="17"/>
                  </a:cxn>
                  <a:cxn ang="0">
                    <a:pos x="6" y="28"/>
                  </a:cxn>
                  <a:cxn ang="0">
                    <a:pos x="9" y="36"/>
                  </a:cxn>
                  <a:cxn ang="0">
                    <a:pos x="10" y="49"/>
                  </a:cxn>
                  <a:cxn ang="0">
                    <a:pos x="11" y="70"/>
                  </a:cxn>
                  <a:cxn ang="0">
                    <a:pos x="19" y="69"/>
                  </a:cxn>
                  <a:cxn ang="0">
                    <a:pos x="27" y="67"/>
                  </a:cxn>
                  <a:cxn ang="0">
                    <a:pos x="23" y="58"/>
                  </a:cxn>
                  <a:cxn ang="0">
                    <a:pos x="23" y="45"/>
                  </a:cxn>
                </a:cxnLst>
                <a:rect l="0" t="0" r="r" b="b"/>
                <a:pathLst>
                  <a:path w="34" h="70">
                    <a:moveTo>
                      <a:pt x="23" y="45"/>
                    </a:moveTo>
                    <a:cubicBezTo>
                      <a:pt x="24" y="39"/>
                      <a:pt x="28" y="37"/>
                      <a:pt x="28" y="37"/>
                    </a:cubicBezTo>
                    <a:cubicBezTo>
                      <a:pt x="28" y="37"/>
                      <a:pt x="29" y="33"/>
                      <a:pt x="32" y="30"/>
                    </a:cubicBezTo>
                    <a:cubicBezTo>
                      <a:pt x="34" y="28"/>
                      <a:pt x="33" y="16"/>
                      <a:pt x="33" y="14"/>
                    </a:cubicBezTo>
                    <a:cubicBezTo>
                      <a:pt x="33" y="13"/>
                      <a:pt x="32" y="9"/>
                      <a:pt x="32" y="6"/>
                    </a:cubicBezTo>
                    <a:cubicBezTo>
                      <a:pt x="31" y="7"/>
                      <a:pt x="30" y="7"/>
                      <a:pt x="28" y="6"/>
                    </a:cubicBezTo>
                    <a:cubicBezTo>
                      <a:pt x="25" y="5"/>
                      <a:pt x="28" y="2"/>
                      <a:pt x="25" y="1"/>
                    </a:cubicBezTo>
                    <a:cubicBezTo>
                      <a:pt x="21" y="0"/>
                      <a:pt x="20" y="4"/>
                      <a:pt x="21" y="6"/>
                    </a:cubicBezTo>
                    <a:cubicBezTo>
                      <a:pt x="21" y="9"/>
                      <a:pt x="19" y="9"/>
                      <a:pt x="18" y="11"/>
                    </a:cubicBezTo>
                    <a:cubicBezTo>
                      <a:pt x="16" y="12"/>
                      <a:pt x="10" y="13"/>
                      <a:pt x="8" y="13"/>
                    </a:cubicBezTo>
                    <a:cubicBezTo>
                      <a:pt x="6" y="13"/>
                      <a:pt x="4" y="16"/>
                      <a:pt x="2" y="17"/>
                    </a:cubicBezTo>
                    <a:cubicBezTo>
                      <a:pt x="2" y="17"/>
                      <a:pt x="1" y="17"/>
                      <a:pt x="0" y="17"/>
                    </a:cubicBezTo>
                    <a:cubicBezTo>
                      <a:pt x="1" y="26"/>
                      <a:pt x="2" y="25"/>
                      <a:pt x="6" y="28"/>
                    </a:cubicBezTo>
                    <a:cubicBezTo>
                      <a:pt x="11" y="30"/>
                      <a:pt x="7" y="34"/>
                      <a:pt x="9" y="36"/>
                    </a:cubicBezTo>
                    <a:cubicBezTo>
                      <a:pt x="11" y="38"/>
                      <a:pt x="10" y="43"/>
                      <a:pt x="10" y="49"/>
                    </a:cubicBezTo>
                    <a:cubicBezTo>
                      <a:pt x="11" y="53"/>
                      <a:pt x="11" y="63"/>
                      <a:pt x="11" y="70"/>
                    </a:cubicBezTo>
                    <a:cubicBezTo>
                      <a:pt x="14" y="70"/>
                      <a:pt x="17" y="69"/>
                      <a:pt x="19" y="69"/>
                    </a:cubicBezTo>
                    <a:cubicBezTo>
                      <a:pt x="22" y="69"/>
                      <a:pt x="25" y="65"/>
                      <a:pt x="27" y="67"/>
                    </a:cubicBezTo>
                    <a:cubicBezTo>
                      <a:pt x="25" y="63"/>
                      <a:pt x="23" y="61"/>
                      <a:pt x="23" y="58"/>
                    </a:cubicBezTo>
                    <a:cubicBezTo>
                      <a:pt x="23" y="54"/>
                      <a:pt x="22" y="50"/>
                      <a:pt x="23" y="4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25" name="Freeform 24"/>
              <p:cNvSpPr/>
              <p:nvPr/>
            </p:nvSpPr>
            <p:spPr bwMode="auto">
              <a:xfrm>
                <a:off x="7357" y="6080"/>
                <a:ext cx="78" cy="212"/>
              </a:xfrm>
              <a:custGeom>
                <a:avLst/>
                <a:gdLst/>
                <a:ahLst/>
                <a:cxnLst>
                  <a:cxn ang="0">
                    <a:pos x="19" y="21"/>
                  </a:cxn>
                  <a:cxn ang="0">
                    <a:pos x="16" y="13"/>
                  </a:cxn>
                  <a:cxn ang="0">
                    <a:pos x="10" y="2"/>
                  </a:cxn>
                  <a:cxn ang="0">
                    <a:pos x="2" y="1"/>
                  </a:cxn>
                  <a:cxn ang="0">
                    <a:pos x="0" y="1"/>
                  </a:cxn>
                  <a:cxn ang="0">
                    <a:pos x="3" y="8"/>
                  </a:cxn>
                  <a:cxn ang="0">
                    <a:pos x="5" y="15"/>
                  </a:cxn>
                  <a:cxn ang="0">
                    <a:pos x="6" y="31"/>
                  </a:cxn>
                  <a:cxn ang="0">
                    <a:pos x="9" y="46"/>
                  </a:cxn>
                  <a:cxn ang="0">
                    <a:pos x="13" y="59"/>
                  </a:cxn>
                  <a:cxn ang="0">
                    <a:pos x="15" y="58"/>
                  </a:cxn>
                  <a:cxn ang="0">
                    <a:pos x="21" y="55"/>
                  </a:cxn>
                  <a:cxn ang="0">
                    <a:pos x="20" y="34"/>
                  </a:cxn>
                  <a:cxn ang="0">
                    <a:pos x="19" y="21"/>
                  </a:cxn>
                </a:cxnLst>
                <a:rect l="0" t="0" r="r" b="b"/>
                <a:pathLst>
                  <a:path w="21" h="59">
                    <a:moveTo>
                      <a:pt x="19" y="21"/>
                    </a:moveTo>
                    <a:cubicBezTo>
                      <a:pt x="17" y="19"/>
                      <a:pt x="21" y="15"/>
                      <a:pt x="16" y="13"/>
                    </a:cubicBezTo>
                    <a:cubicBezTo>
                      <a:pt x="12" y="10"/>
                      <a:pt x="11" y="11"/>
                      <a:pt x="10" y="2"/>
                    </a:cubicBezTo>
                    <a:cubicBezTo>
                      <a:pt x="8" y="2"/>
                      <a:pt x="4" y="1"/>
                      <a:pt x="2" y="1"/>
                    </a:cubicBezTo>
                    <a:cubicBezTo>
                      <a:pt x="1" y="0"/>
                      <a:pt x="1" y="1"/>
                      <a:pt x="0" y="1"/>
                    </a:cubicBezTo>
                    <a:cubicBezTo>
                      <a:pt x="1" y="4"/>
                      <a:pt x="2" y="7"/>
                      <a:pt x="3" y="8"/>
                    </a:cubicBezTo>
                    <a:cubicBezTo>
                      <a:pt x="4" y="9"/>
                      <a:pt x="6" y="11"/>
                      <a:pt x="5" y="15"/>
                    </a:cubicBezTo>
                    <a:cubicBezTo>
                      <a:pt x="5" y="19"/>
                      <a:pt x="4" y="27"/>
                      <a:pt x="6" y="31"/>
                    </a:cubicBezTo>
                    <a:cubicBezTo>
                      <a:pt x="7" y="34"/>
                      <a:pt x="9" y="40"/>
                      <a:pt x="9" y="46"/>
                    </a:cubicBezTo>
                    <a:cubicBezTo>
                      <a:pt x="9" y="50"/>
                      <a:pt x="11" y="55"/>
                      <a:pt x="13" y="59"/>
                    </a:cubicBezTo>
                    <a:cubicBezTo>
                      <a:pt x="14" y="59"/>
                      <a:pt x="14" y="58"/>
                      <a:pt x="15" y="58"/>
                    </a:cubicBezTo>
                    <a:cubicBezTo>
                      <a:pt x="17" y="56"/>
                      <a:pt x="19" y="55"/>
                      <a:pt x="21" y="55"/>
                    </a:cubicBezTo>
                    <a:cubicBezTo>
                      <a:pt x="21" y="48"/>
                      <a:pt x="21" y="38"/>
                      <a:pt x="20" y="34"/>
                    </a:cubicBezTo>
                    <a:cubicBezTo>
                      <a:pt x="20" y="28"/>
                      <a:pt x="21" y="23"/>
                      <a:pt x="19" y="2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26" name="Freeform 25"/>
              <p:cNvSpPr/>
              <p:nvPr/>
            </p:nvSpPr>
            <p:spPr bwMode="auto">
              <a:xfrm>
                <a:off x="7709" y="5997"/>
                <a:ext cx="301" cy="469"/>
              </a:xfrm>
              <a:custGeom>
                <a:avLst/>
                <a:gdLst/>
                <a:ahLst/>
                <a:cxnLst>
                  <a:cxn ang="0">
                    <a:pos x="35" y="124"/>
                  </a:cxn>
                  <a:cxn ang="0">
                    <a:pos x="65" y="125"/>
                  </a:cxn>
                  <a:cxn ang="0">
                    <a:pos x="81" y="130"/>
                  </a:cxn>
                  <a:cxn ang="0">
                    <a:pos x="84" y="120"/>
                  </a:cxn>
                  <a:cxn ang="0">
                    <a:pos x="82" y="118"/>
                  </a:cxn>
                  <a:cxn ang="0">
                    <a:pos x="75" y="111"/>
                  </a:cxn>
                  <a:cxn ang="0">
                    <a:pos x="72" y="107"/>
                  </a:cxn>
                  <a:cxn ang="0">
                    <a:pos x="71" y="101"/>
                  </a:cxn>
                  <a:cxn ang="0">
                    <a:pos x="67" y="92"/>
                  </a:cxn>
                  <a:cxn ang="0">
                    <a:pos x="66" y="82"/>
                  </a:cxn>
                  <a:cxn ang="0">
                    <a:pos x="71" y="71"/>
                  </a:cxn>
                  <a:cxn ang="0">
                    <a:pos x="77" y="64"/>
                  </a:cxn>
                  <a:cxn ang="0">
                    <a:pos x="74" y="56"/>
                  </a:cxn>
                  <a:cxn ang="0">
                    <a:pos x="64" y="46"/>
                  </a:cxn>
                  <a:cxn ang="0">
                    <a:pos x="62" y="38"/>
                  </a:cxn>
                  <a:cxn ang="0">
                    <a:pos x="71" y="37"/>
                  </a:cxn>
                  <a:cxn ang="0">
                    <a:pos x="76" y="35"/>
                  </a:cxn>
                  <a:cxn ang="0">
                    <a:pos x="71" y="21"/>
                  </a:cxn>
                  <a:cxn ang="0">
                    <a:pos x="70" y="11"/>
                  </a:cxn>
                  <a:cxn ang="0">
                    <a:pos x="63" y="1"/>
                  </a:cxn>
                  <a:cxn ang="0">
                    <a:pos x="62" y="0"/>
                  </a:cxn>
                  <a:cxn ang="0">
                    <a:pos x="62" y="7"/>
                  </a:cxn>
                  <a:cxn ang="0">
                    <a:pos x="66" y="11"/>
                  </a:cxn>
                  <a:cxn ang="0">
                    <a:pos x="67" y="18"/>
                  </a:cxn>
                  <a:cxn ang="0">
                    <a:pos x="60" y="22"/>
                  </a:cxn>
                  <a:cxn ang="0">
                    <a:pos x="54" y="34"/>
                  </a:cxn>
                  <a:cxn ang="0">
                    <a:pos x="51" y="42"/>
                  </a:cxn>
                  <a:cxn ang="0">
                    <a:pos x="50" y="48"/>
                  </a:cxn>
                  <a:cxn ang="0">
                    <a:pos x="44" y="54"/>
                  </a:cxn>
                  <a:cxn ang="0">
                    <a:pos x="36" y="72"/>
                  </a:cxn>
                  <a:cxn ang="0">
                    <a:pos x="31" y="77"/>
                  </a:cxn>
                  <a:cxn ang="0">
                    <a:pos x="23" y="71"/>
                  </a:cxn>
                  <a:cxn ang="0">
                    <a:pos x="17" y="72"/>
                  </a:cxn>
                  <a:cxn ang="0">
                    <a:pos x="4" y="84"/>
                  </a:cxn>
                  <a:cxn ang="0">
                    <a:pos x="0" y="96"/>
                  </a:cxn>
                  <a:cxn ang="0">
                    <a:pos x="5" y="103"/>
                  </a:cxn>
                  <a:cxn ang="0">
                    <a:pos x="14" y="104"/>
                  </a:cxn>
                  <a:cxn ang="0">
                    <a:pos x="17" y="115"/>
                  </a:cxn>
                  <a:cxn ang="0">
                    <a:pos x="15" y="125"/>
                  </a:cxn>
                  <a:cxn ang="0">
                    <a:pos x="31" y="125"/>
                  </a:cxn>
                  <a:cxn ang="0">
                    <a:pos x="35" y="124"/>
                  </a:cxn>
                </a:cxnLst>
                <a:rect l="0" t="0" r="r" b="b"/>
                <a:pathLst>
                  <a:path w="84" h="130">
                    <a:moveTo>
                      <a:pt x="35" y="124"/>
                    </a:moveTo>
                    <a:cubicBezTo>
                      <a:pt x="35" y="124"/>
                      <a:pt x="62" y="125"/>
                      <a:pt x="65" y="125"/>
                    </a:cubicBezTo>
                    <a:cubicBezTo>
                      <a:pt x="69" y="124"/>
                      <a:pt x="81" y="130"/>
                      <a:pt x="81" y="130"/>
                    </a:cubicBezTo>
                    <a:cubicBezTo>
                      <a:pt x="81" y="130"/>
                      <a:pt x="82" y="124"/>
                      <a:pt x="84" y="120"/>
                    </a:cubicBezTo>
                    <a:cubicBezTo>
                      <a:pt x="83" y="120"/>
                      <a:pt x="82" y="119"/>
                      <a:pt x="82" y="118"/>
                    </a:cubicBezTo>
                    <a:cubicBezTo>
                      <a:pt x="82" y="117"/>
                      <a:pt x="77" y="113"/>
                      <a:pt x="75" y="111"/>
                    </a:cubicBezTo>
                    <a:cubicBezTo>
                      <a:pt x="73" y="109"/>
                      <a:pt x="72" y="107"/>
                      <a:pt x="72" y="107"/>
                    </a:cubicBezTo>
                    <a:cubicBezTo>
                      <a:pt x="72" y="107"/>
                      <a:pt x="73" y="104"/>
                      <a:pt x="71" y="101"/>
                    </a:cubicBezTo>
                    <a:cubicBezTo>
                      <a:pt x="68" y="98"/>
                      <a:pt x="67" y="96"/>
                      <a:pt x="67" y="92"/>
                    </a:cubicBezTo>
                    <a:cubicBezTo>
                      <a:pt x="67" y="88"/>
                      <a:pt x="66" y="85"/>
                      <a:pt x="66" y="82"/>
                    </a:cubicBezTo>
                    <a:cubicBezTo>
                      <a:pt x="66" y="80"/>
                      <a:pt x="70" y="76"/>
                      <a:pt x="71" y="71"/>
                    </a:cubicBezTo>
                    <a:cubicBezTo>
                      <a:pt x="72" y="68"/>
                      <a:pt x="75" y="66"/>
                      <a:pt x="77" y="64"/>
                    </a:cubicBezTo>
                    <a:cubicBezTo>
                      <a:pt x="76" y="62"/>
                      <a:pt x="75" y="59"/>
                      <a:pt x="74" y="56"/>
                    </a:cubicBezTo>
                    <a:cubicBezTo>
                      <a:pt x="72" y="52"/>
                      <a:pt x="69" y="50"/>
                      <a:pt x="64" y="46"/>
                    </a:cubicBezTo>
                    <a:cubicBezTo>
                      <a:pt x="60" y="42"/>
                      <a:pt x="62" y="40"/>
                      <a:pt x="62" y="38"/>
                    </a:cubicBezTo>
                    <a:cubicBezTo>
                      <a:pt x="62" y="37"/>
                      <a:pt x="67" y="37"/>
                      <a:pt x="71" y="37"/>
                    </a:cubicBezTo>
                    <a:cubicBezTo>
                      <a:pt x="75" y="37"/>
                      <a:pt x="78" y="36"/>
                      <a:pt x="76" y="35"/>
                    </a:cubicBezTo>
                    <a:cubicBezTo>
                      <a:pt x="74" y="34"/>
                      <a:pt x="71" y="27"/>
                      <a:pt x="71" y="21"/>
                    </a:cubicBezTo>
                    <a:cubicBezTo>
                      <a:pt x="72" y="16"/>
                      <a:pt x="70" y="14"/>
                      <a:pt x="70" y="11"/>
                    </a:cubicBezTo>
                    <a:cubicBezTo>
                      <a:pt x="70" y="8"/>
                      <a:pt x="66" y="1"/>
                      <a:pt x="63" y="1"/>
                    </a:cubicBezTo>
                    <a:cubicBezTo>
                      <a:pt x="63" y="1"/>
                      <a:pt x="63" y="0"/>
                      <a:pt x="62" y="0"/>
                    </a:cubicBezTo>
                    <a:cubicBezTo>
                      <a:pt x="62" y="3"/>
                      <a:pt x="62" y="6"/>
                      <a:pt x="62" y="7"/>
                    </a:cubicBezTo>
                    <a:cubicBezTo>
                      <a:pt x="62" y="8"/>
                      <a:pt x="64" y="11"/>
                      <a:pt x="66" y="11"/>
                    </a:cubicBezTo>
                    <a:cubicBezTo>
                      <a:pt x="68" y="12"/>
                      <a:pt x="67" y="15"/>
                      <a:pt x="67" y="18"/>
                    </a:cubicBezTo>
                    <a:cubicBezTo>
                      <a:pt x="67" y="21"/>
                      <a:pt x="61" y="21"/>
                      <a:pt x="60" y="22"/>
                    </a:cubicBezTo>
                    <a:cubicBezTo>
                      <a:pt x="59" y="23"/>
                      <a:pt x="53" y="33"/>
                      <a:pt x="54" y="34"/>
                    </a:cubicBezTo>
                    <a:cubicBezTo>
                      <a:pt x="54" y="36"/>
                      <a:pt x="53" y="41"/>
                      <a:pt x="51" y="42"/>
                    </a:cubicBezTo>
                    <a:cubicBezTo>
                      <a:pt x="49" y="42"/>
                      <a:pt x="50" y="46"/>
                      <a:pt x="50" y="48"/>
                    </a:cubicBezTo>
                    <a:cubicBezTo>
                      <a:pt x="50" y="49"/>
                      <a:pt x="44" y="52"/>
                      <a:pt x="44" y="54"/>
                    </a:cubicBezTo>
                    <a:cubicBezTo>
                      <a:pt x="44" y="57"/>
                      <a:pt x="38" y="68"/>
                      <a:pt x="36" y="72"/>
                    </a:cubicBezTo>
                    <a:cubicBezTo>
                      <a:pt x="34" y="75"/>
                      <a:pt x="32" y="80"/>
                      <a:pt x="31" y="77"/>
                    </a:cubicBezTo>
                    <a:cubicBezTo>
                      <a:pt x="31" y="73"/>
                      <a:pt x="26" y="69"/>
                      <a:pt x="23" y="71"/>
                    </a:cubicBezTo>
                    <a:cubicBezTo>
                      <a:pt x="21" y="73"/>
                      <a:pt x="18" y="72"/>
                      <a:pt x="17" y="72"/>
                    </a:cubicBezTo>
                    <a:cubicBezTo>
                      <a:pt x="15" y="72"/>
                      <a:pt x="4" y="84"/>
                      <a:pt x="4" y="84"/>
                    </a:cubicBezTo>
                    <a:cubicBezTo>
                      <a:pt x="4" y="84"/>
                      <a:pt x="3" y="90"/>
                      <a:pt x="0" y="96"/>
                    </a:cubicBezTo>
                    <a:cubicBezTo>
                      <a:pt x="2" y="97"/>
                      <a:pt x="4" y="100"/>
                      <a:pt x="5" y="103"/>
                    </a:cubicBezTo>
                    <a:cubicBezTo>
                      <a:pt x="8" y="106"/>
                      <a:pt x="12" y="103"/>
                      <a:pt x="14" y="104"/>
                    </a:cubicBezTo>
                    <a:cubicBezTo>
                      <a:pt x="16" y="105"/>
                      <a:pt x="18" y="113"/>
                      <a:pt x="17" y="115"/>
                    </a:cubicBezTo>
                    <a:cubicBezTo>
                      <a:pt x="16" y="117"/>
                      <a:pt x="14" y="123"/>
                      <a:pt x="15" y="125"/>
                    </a:cubicBezTo>
                    <a:cubicBezTo>
                      <a:pt x="31" y="125"/>
                      <a:pt x="31" y="125"/>
                      <a:pt x="31" y="125"/>
                    </a:cubicBezTo>
                    <a:lnTo>
                      <a:pt x="35" y="124"/>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27" name="Freeform 26"/>
              <p:cNvSpPr/>
              <p:nvPr/>
            </p:nvSpPr>
            <p:spPr bwMode="auto">
              <a:xfrm>
                <a:off x="7014" y="6098"/>
                <a:ext cx="248" cy="254"/>
              </a:xfrm>
              <a:custGeom>
                <a:avLst/>
                <a:gdLst/>
                <a:ahLst/>
                <a:cxnLst>
                  <a:cxn ang="0">
                    <a:pos x="66" y="60"/>
                  </a:cxn>
                  <a:cxn ang="0">
                    <a:pos x="61" y="47"/>
                  </a:cxn>
                  <a:cxn ang="0">
                    <a:pos x="65" y="36"/>
                  </a:cxn>
                  <a:cxn ang="0">
                    <a:pos x="69" y="29"/>
                  </a:cxn>
                  <a:cxn ang="0">
                    <a:pos x="65" y="11"/>
                  </a:cxn>
                  <a:cxn ang="0">
                    <a:pos x="63" y="10"/>
                  </a:cxn>
                  <a:cxn ang="0">
                    <a:pos x="50" y="12"/>
                  </a:cxn>
                  <a:cxn ang="0">
                    <a:pos x="40" y="7"/>
                  </a:cxn>
                  <a:cxn ang="0">
                    <a:pos x="31" y="4"/>
                  </a:cxn>
                  <a:cxn ang="0">
                    <a:pos x="27" y="3"/>
                  </a:cxn>
                  <a:cxn ang="0">
                    <a:pos x="22" y="4"/>
                  </a:cxn>
                  <a:cxn ang="0">
                    <a:pos x="15" y="7"/>
                  </a:cxn>
                  <a:cxn ang="0">
                    <a:pos x="10" y="5"/>
                  </a:cxn>
                  <a:cxn ang="0">
                    <a:pos x="6" y="6"/>
                  </a:cxn>
                  <a:cxn ang="0">
                    <a:pos x="6" y="15"/>
                  </a:cxn>
                  <a:cxn ang="0">
                    <a:pos x="8" y="20"/>
                  </a:cxn>
                  <a:cxn ang="0">
                    <a:pos x="10" y="27"/>
                  </a:cxn>
                  <a:cxn ang="0">
                    <a:pos x="5" y="28"/>
                  </a:cxn>
                  <a:cxn ang="0">
                    <a:pos x="6" y="35"/>
                  </a:cxn>
                  <a:cxn ang="0">
                    <a:pos x="2" y="41"/>
                  </a:cxn>
                  <a:cxn ang="0">
                    <a:pos x="1" y="49"/>
                  </a:cxn>
                  <a:cxn ang="0">
                    <a:pos x="5" y="52"/>
                  </a:cxn>
                  <a:cxn ang="0">
                    <a:pos x="14" y="61"/>
                  </a:cxn>
                  <a:cxn ang="0">
                    <a:pos x="10" y="71"/>
                  </a:cxn>
                  <a:cxn ang="0">
                    <a:pos x="44" y="64"/>
                  </a:cxn>
                  <a:cxn ang="0">
                    <a:pos x="65" y="65"/>
                  </a:cxn>
                  <a:cxn ang="0">
                    <a:pos x="66" y="60"/>
                  </a:cxn>
                </a:cxnLst>
                <a:rect l="0" t="0" r="r" b="b"/>
                <a:pathLst>
                  <a:path w="69" h="71">
                    <a:moveTo>
                      <a:pt x="66" y="60"/>
                    </a:moveTo>
                    <a:cubicBezTo>
                      <a:pt x="64" y="58"/>
                      <a:pt x="61" y="49"/>
                      <a:pt x="61" y="47"/>
                    </a:cubicBezTo>
                    <a:cubicBezTo>
                      <a:pt x="61" y="45"/>
                      <a:pt x="65" y="39"/>
                      <a:pt x="65" y="36"/>
                    </a:cubicBezTo>
                    <a:cubicBezTo>
                      <a:pt x="65" y="33"/>
                      <a:pt x="69" y="31"/>
                      <a:pt x="69" y="29"/>
                    </a:cubicBezTo>
                    <a:cubicBezTo>
                      <a:pt x="69" y="27"/>
                      <a:pt x="68" y="17"/>
                      <a:pt x="65" y="11"/>
                    </a:cubicBezTo>
                    <a:cubicBezTo>
                      <a:pt x="65" y="11"/>
                      <a:pt x="64" y="11"/>
                      <a:pt x="63" y="10"/>
                    </a:cubicBezTo>
                    <a:cubicBezTo>
                      <a:pt x="61" y="8"/>
                      <a:pt x="53" y="9"/>
                      <a:pt x="50" y="12"/>
                    </a:cubicBezTo>
                    <a:cubicBezTo>
                      <a:pt x="47" y="15"/>
                      <a:pt x="41" y="9"/>
                      <a:pt x="40" y="7"/>
                    </a:cubicBezTo>
                    <a:cubicBezTo>
                      <a:pt x="39" y="6"/>
                      <a:pt x="35" y="2"/>
                      <a:pt x="31" y="4"/>
                    </a:cubicBezTo>
                    <a:cubicBezTo>
                      <a:pt x="28" y="7"/>
                      <a:pt x="27" y="6"/>
                      <a:pt x="27" y="3"/>
                    </a:cubicBezTo>
                    <a:cubicBezTo>
                      <a:pt x="28" y="0"/>
                      <a:pt x="22" y="1"/>
                      <a:pt x="22" y="4"/>
                    </a:cubicBezTo>
                    <a:cubicBezTo>
                      <a:pt x="21" y="6"/>
                      <a:pt x="17" y="9"/>
                      <a:pt x="15" y="7"/>
                    </a:cubicBezTo>
                    <a:cubicBezTo>
                      <a:pt x="14" y="5"/>
                      <a:pt x="11" y="2"/>
                      <a:pt x="10" y="5"/>
                    </a:cubicBezTo>
                    <a:cubicBezTo>
                      <a:pt x="9" y="7"/>
                      <a:pt x="7" y="7"/>
                      <a:pt x="6" y="6"/>
                    </a:cubicBezTo>
                    <a:cubicBezTo>
                      <a:pt x="5" y="9"/>
                      <a:pt x="4" y="14"/>
                      <a:pt x="6" y="15"/>
                    </a:cubicBezTo>
                    <a:cubicBezTo>
                      <a:pt x="8" y="16"/>
                      <a:pt x="8" y="19"/>
                      <a:pt x="8" y="20"/>
                    </a:cubicBezTo>
                    <a:cubicBezTo>
                      <a:pt x="7" y="22"/>
                      <a:pt x="12" y="25"/>
                      <a:pt x="10" y="27"/>
                    </a:cubicBezTo>
                    <a:cubicBezTo>
                      <a:pt x="8" y="29"/>
                      <a:pt x="6" y="25"/>
                      <a:pt x="5" y="28"/>
                    </a:cubicBezTo>
                    <a:cubicBezTo>
                      <a:pt x="3" y="30"/>
                      <a:pt x="7" y="33"/>
                      <a:pt x="6" y="35"/>
                    </a:cubicBezTo>
                    <a:cubicBezTo>
                      <a:pt x="4" y="37"/>
                      <a:pt x="2" y="37"/>
                      <a:pt x="2" y="41"/>
                    </a:cubicBezTo>
                    <a:cubicBezTo>
                      <a:pt x="3" y="45"/>
                      <a:pt x="3" y="48"/>
                      <a:pt x="1" y="49"/>
                    </a:cubicBezTo>
                    <a:cubicBezTo>
                      <a:pt x="0" y="50"/>
                      <a:pt x="1" y="50"/>
                      <a:pt x="5" y="52"/>
                    </a:cubicBezTo>
                    <a:cubicBezTo>
                      <a:pt x="8" y="55"/>
                      <a:pt x="14" y="57"/>
                      <a:pt x="14" y="61"/>
                    </a:cubicBezTo>
                    <a:cubicBezTo>
                      <a:pt x="13" y="64"/>
                      <a:pt x="12" y="65"/>
                      <a:pt x="10" y="71"/>
                    </a:cubicBezTo>
                    <a:cubicBezTo>
                      <a:pt x="17" y="71"/>
                      <a:pt x="29" y="66"/>
                      <a:pt x="44" y="64"/>
                    </a:cubicBezTo>
                    <a:cubicBezTo>
                      <a:pt x="52" y="62"/>
                      <a:pt x="60" y="64"/>
                      <a:pt x="65" y="65"/>
                    </a:cubicBezTo>
                    <a:cubicBezTo>
                      <a:pt x="66" y="63"/>
                      <a:pt x="66" y="61"/>
                      <a:pt x="66" y="6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28" name="Freeform 27"/>
              <p:cNvSpPr/>
              <p:nvPr/>
            </p:nvSpPr>
            <p:spPr bwMode="auto">
              <a:xfrm>
                <a:off x="7232" y="6083"/>
                <a:ext cx="173" cy="263"/>
              </a:xfrm>
              <a:custGeom>
                <a:avLst/>
                <a:gdLst/>
                <a:ahLst/>
                <a:cxnLst>
                  <a:cxn ang="0">
                    <a:pos x="41" y="30"/>
                  </a:cxn>
                  <a:cxn ang="0">
                    <a:pos x="40" y="14"/>
                  </a:cxn>
                  <a:cxn ang="0">
                    <a:pos x="38" y="7"/>
                  </a:cxn>
                  <a:cxn ang="0">
                    <a:pos x="35" y="0"/>
                  </a:cxn>
                  <a:cxn ang="0">
                    <a:pos x="32" y="3"/>
                  </a:cxn>
                  <a:cxn ang="0">
                    <a:pos x="4" y="2"/>
                  </a:cxn>
                  <a:cxn ang="0">
                    <a:pos x="6" y="13"/>
                  </a:cxn>
                  <a:cxn ang="0">
                    <a:pos x="4" y="15"/>
                  </a:cxn>
                  <a:cxn ang="0">
                    <a:pos x="8" y="33"/>
                  </a:cxn>
                  <a:cxn ang="0">
                    <a:pos x="4" y="40"/>
                  </a:cxn>
                  <a:cxn ang="0">
                    <a:pos x="0" y="51"/>
                  </a:cxn>
                  <a:cxn ang="0">
                    <a:pos x="5" y="64"/>
                  </a:cxn>
                  <a:cxn ang="0">
                    <a:pos x="4" y="69"/>
                  </a:cxn>
                  <a:cxn ang="0">
                    <a:pos x="13" y="72"/>
                  </a:cxn>
                  <a:cxn ang="0">
                    <a:pos x="35" y="64"/>
                  </a:cxn>
                  <a:cxn ang="0">
                    <a:pos x="48" y="58"/>
                  </a:cxn>
                  <a:cxn ang="0">
                    <a:pos x="44" y="45"/>
                  </a:cxn>
                  <a:cxn ang="0">
                    <a:pos x="41" y="30"/>
                  </a:cxn>
                </a:cxnLst>
                <a:rect l="0" t="0" r="r" b="b"/>
                <a:pathLst>
                  <a:path w="48" h="73">
                    <a:moveTo>
                      <a:pt x="41" y="30"/>
                    </a:moveTo>
                    <a:cubicBezTo>
                      <a:pt x="39" y="26"/>
                      <a:pt x="40" y="18"/>
                      <a:pt x="40" y="14"/>
                    </a:cubicBezTo>
                    <a:cubicBezTo>
                      <a:pt x="41" y="10"/>
                      <a:pt x="39" y="8"/>
                      <a:pt x="38" y="7"/>
                    </a:cubicBezTo>
                    <a:cubicBezTo>
                      <a:pt x="37" y="6"/>
                      <a:pt x="36" y="3"/>
                      <a:pt x="35" y="0"/>
                    </a:cubicBezTo>
                    <a:cubicBezTo>
                      <a:pt x="33" y="1"/>
                      <a:pt x="33" y="4"/>
                      <a:pt x="32" y="3"/>
                    </a:cubicBezTo>
                    <a:cubicBezTo>
                      <a:pt x="31" y="1"/>
                      <a:pt x="5" y="0"/>
                      <a:pt x="4" y="2"/>
                    </a:cubicBezTo>
                    <a:cubicBezTo>
                      <a:pt x="3" y="4"/>
                      <a:pt x="6" y="11"/>
                      <a:pt x="6" y="13"/>
                    </a:cubicBezTo>
                    <a:cubicBezTo>
                      <a:pt x="6" y="14"/>
                      <a:pt x="5" y="15"/>
                      <a:pt x="4" y="15"/>
                    </a:cubicBezTo>
                    <a:cubicBezTo>
                      <a:pt x="7" y="21"/>
                      <a:pt x="8" y="31"/>
                      <a:pt x="8" y="33"/>
                    </a:cubicBezTo>
                    <a:cubicBezTo>
                      <a:pt x="8" y="35"/>
                      <a:pt x="4" y="37"/>
                      <a:pt x="4" y="40"/>
                    </a:cubicBezTo>
                    <a:cubicBezTo>
                      <a:pt x="4" y="43"/>
                      <a:pt x="0" y="49"/>
                      <a:pt x="0" y="51"/>
                    </a:cubicBezTo>
                    <a:cubicBezTo>
                      <a:pt x="0" y="53"/>
                      <a:pt x="3" y="62"/>
                      <a:pt x="5" y="64"/>
                    </a:cubicBezTo>
                    <a:cubicBezTo>
                      <a:pt x="5" y="65"/>
                      <a:pt x="5" y="67"/>
                      <a:pt x="4" y="69"/>
                    </a:cubicBezTo>
                    <a:cubicBezTo>
                      <a:pt x="9" y="71"/>
                      <a:pt x="12" y="72"/>
                      <a:pt x="13" y="72"/>
                    </a:cubicBezTo>
                    <a:cubicBezTo>
                      <a:pt x="15" y="73"/>
                      <a:pt x="29" y="66"/>
                      <a:pt x="35" y="64"/>
                    </a:cubicBezTo>
                    <a:cubicBezTo>
                      <a:pt x="39" y="61"/>
                      <a:pt x="44" y="60"/>
                      <a:pt x="48" y="58"/>
                    </a:cubicBezTo>
                    <a:cubicBezTo>
                      <a:pt x="46" y="54"/>
                      <a:pt x="44" y="49"/>
                      <a:pt x="44" y="45"/>
                    </a:cubicBezTo>
                    <a:cubicBezTo>
                      <a:pt x="44" y="39"/>
                      <a:pt x="42" y="33"/>
                      <a:pt x="41" y="3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29" name="Freeform 28"/>
              <p:cNvSpPr/>
              <p:nvPr/>
            </p:nvSpPr>
            <p:spPr bwMode="auto">
              <a:xfrm>
                <a:off x="6745" y="6021"/>
                <a:ext cx="310" cy="230"/>
              </a:xfrm>
              <a:custGeom>
                <a:avLst/>
                <a:gdLst/>
                <a:ahLst/>
                <a:cxnLst>
                  <a:cxn ang="0">
                    <a:pos x="29" y="34"/>
                  </a:cxn>
                  <a:cxn ang="0">
                    <a:pos x="34" y="33"/>
                  </a:cxn>
                  <a:cxn ang="0">
                    <a:pos x="42" y="31"/>
                  </a:cxn>
                  <a:cxn ang="0">
                    <a:pos x="51" y="42"/>
                  </a:cxn>
                  <a:cxn ang="0">
                    <a:pos x="53" y="49"/>
                  </a:cxn>
                  <a:cxn ang="0">
                    <a:pos x="53" y="50"/>
                  </a:cxn>
                  <a:cxn ang="0">
                    <a:pos x="61" y="48"/>
                  </a:cxn>
                  <a:cxn ang="0">
                    <a:pos x="65" y="58"/>
                  </a:cxn>
                  <a:cxn ang="0">
                    <a:pos x="70" y="62"/>
                  </a:cxn>
                  <a:cxn ang="0">
                    <a:pos x="74" y="58"/>
                  </a:cxn>
                  <a:cxn ang="0">
                    <a:pos x="77" y="60"/>
                  </a:cxn>
                  <a:cxn ang="0">
                    <a:pos x="80" y="57"/>
                  </a:cxn>
                  <a:cxn ang="0">
                    <a:pos x="79" y="50"/>
                  </a:cxn>
                  <a:cxn ang="0">
                    <a:pos x="84" y="49"/>
                  </a:cxn>
                  <a:cxn ang="0">
                    <a:pos x="82" y="42"/>
                  </a:cxn>
                  <a:cxn ang="0">
                    <a:pos x="80" y="37"/>
                  </a:cxn>
                  <a:cxn ang="0">
                    <a:pos x="80" y="28"/>
                  </a:cxn>
                  <a:cxn ang="0">
                    <a:pos x="78" y="26"/>
                  </a:cxn>
                  <a:cxn ang="0">
                    <a:pos x="76" y="20"/>
                  </a:cxn>
                  <a:cxn ang="0">
                    <a:pos x="76" y="16"/>
                  </a:cxn>
                  <a:cxn ang="0">
                    <a:pos x="72" y="11"/>
                  </a:cxn>
                  <a:cxn ang="0">
                    <a:pos x="67" y="2"/>
                  </a:cxn>
                  <a:cxn ang="0">
                    <a:pos x="59" y="8"/>
                  </a:cxn>
                  <a:cxn ang="0">
                    <a:pos x="52" y="7"/>
                  </a:cxn>
                  <a:cxn ang="0">
                    <a:pos x="45" y="8"/>
                  </a:cxn>
                  <a:cxn ang="0">
                    <a:pos x="42" y="5"/>
                  </a:cxn>
                  <a:cxn ang="0">
                    <a:pos x="42" y="3"/>
                  </a:cxn>
                  <a:cxn ang="0">
                    <a:pos x="41" y="4"/>
                  </a:cxn>
                  <a:cxn ang="0">
                    <a:pos x="24" y="3"/>
                  </a:cxn>
                  <a:cxn ang="0">
                    <a:pos x="16" y="0"/>
                  </a:cxn>
                  <a:cxn ang="0">
                    <a:pos x="14" y="5"/>
                  </a:cxn>
                  <a:cxn ang="0">
                    <a:pos x="15" y="10"/>
                  </a:cxn>
                  <a:cxn ang="0">
                    <a:pos x="11" y="12"/>
                  </a:cxn>
                  <a:cxn ang="0">
                    <a:pos x="1" y="17"/>
                  </a:cxn>
                  <a:cxn ang="0">
                    <a:pos x="0" y="18"/>
                  </a:cxn>
                  <a:cxn ang="0">
                    <a:pos x="8" y="28"/>
                  </a:cxn>
                  <a:cxn ang="0">
                    <a:pos x="21" y="42"/>
                  </a:cxn>
                  <a:cxn ang="0">
                    <a:pos x="29" y="34"/>
                  </a:cxn>
                </a:cxnLst>
                <a:rect l="0" t="0" r="r" b="b"/>
                <a:pathLst>
                  <a:path w="86" h="64">
                    <a:moveTo>
                      <a:pt x="29" y="34"/>
                    </a:moveTo>
                    <a:cubicBezTo>
                      <a:pt x="29" y="31"/>
                      <a:pt x="31" y="32"/>
                      <a:pt x="34" y="33"/>
                    </a:cubicBezTo>
                    <a:cubicBezTo>
                      <a:pt x="37" y="33"/>
                      <a:pt x="40" y="31"/>
                      <a:pt x="42" y="31"/>
                    </a:cubicBezTo>
                    <a:cubicBezTo>
                      <a:pt x="45" y="31"/>
                      <a:pt x="51" y="40"/>
                      <a:pt x="51" y="42"/>
                    </a:cubicBezTo>
                    <a:cubicBezTo>
                      <a:pt x="51" y="45"/>
                      <a:pt x="52" y="47"/>
                      <a:pt x="53" y="49"/>
                    </a:cubicBezTo>
                    <a:cubicBezTo>
                      <a:pt x="53" y="49"/>
                      <a:pt x="53" y="49"/>
                      <a:pt x="53" y="50"/>
                    </a:cubicBezTo>
                    <a:cubicBezTo>
                      <a:pt x="57" y="49"/>
                      <a:pt x="61" y="48"/>
                      <a:pt x="61" y="48"/>
                    </a:cubicBezTo>
                    <a:cubicBezTo>
                      <a:pt x="63" y="48"/>
                      <a:pt x="65" y="54"/>
                      <a:pt x="65" y="58"/>
                    </a:cubicBezTo>
                    <a:cubicBezTo>
                      <a:pt x="64" y="61"/>
                      <a:pt x="68" y="64"/>
                      <a:pt x="70" y="62"/>
                    </a:cubicBezTo>
                    <a:cubicBezTo>
                      <a:pt x="72" y="59"/>
                      <a:pt x="74" y="56"/>
                      <a:pt x="74" y="58"/>
                    </a:cubicBezTo>
                    <a:cubicBezTo>
                      <a:pt x="75" y="59"/>
                      <a:pt x="75" y="59"/>
                      <a:pt x="77" y="60"/>
                    </a:cubicBezTo>
                    <a:cubicBezTo>
                      <a:pt x="77" y="58"/>
                      <a:pt x="79" y="58"/>
                      <a:pt x="80" y="57"/>
                    </a:cubicBezTo>
                    <a:cubicBezTo>
                      <a:pt x="81" y="55"/>
                      <a:pt x="77" y="52"/>
                      <a:pt x="79" y="50"/>
                    </a:cubicBezTo>
                    <a:cubicBezTo>
                      <a:pt x="80" y="47"/>
                      <a:pt x="82" y="51"/>
                      <a:pt x="84" y="49"/>
                    </a:cubicBezTo>
                    <a:cubicBezTo>
                      <a:pt x="86" y="47"/>
                      <a:pt x="81" y="44"/>
                      <a:pt x="82" y="42"/>
                    </a:cubicBezTo>
                    <a:cubicBezTo>
                      <a:pt x="82" y="41"/>
                      <a:pt x="82" y="38"/>
                      <a:pt x="80" y="37"/>
                    </a:cubicBezTo>
                    <a:cubicBezTo>
                      <a:pt x="78" y="36"/>
                      <a:pt x="79" y="31"/>
                      <a:pt x="80" y="28"/>
                    </a:cubicBezTo>
                    <a:cubicBezTo>
                      <a:pt x="79" y="27"/>
                      <a:pt x="79" y="27"/>
                      <a:pt x="78" y="26"/>
                    </a:cubicBezTo>
                    <a:cubicBezTo>
                      <a:pt x="77" y="24"/>
                      <a:pt x="78" y="20"/>
                      <a:pt x="76" y="20"/>
                    </a:cubicBezTo>
                    <a:cubicBezTo>
                      <a:pt x="73" y="20"/>
                      <a:pt x="74" y="17"/>
                      <a:pt x="76" y="16"/>
                    </a:cubicBezTo>
                    <a:cubicBezTo>
                      <a:pt x="78" y="15"/>
                      <a:pt x="72" y="13"/>
                      <a:pt x="72" y="11"/>
                    </a:cubicBezTo>
                    <a:cubicBezTo>
                      <a:pt x="72" y="8"/>
                      <a:pt x="69" y="3"/>
                      <a:pt x="67" y="2"/>
                    </a:cubicBezTo>
                    <a:cubicBezTo>
                      <a:pt x="66" y="2"/>
                      <a:pt x="61" y="8"/>
                      <a:pt x="59" y="8"/>
                    </a:cubicBezTo>
                    <a:cubicBezTo>
                      <a:pt x="57" y="8"/>
                      <a:pt x="53" y="4"/>
                      <a:pt x="52" y="7"/>
                    </a:cubicBezTo>
                    <a:cubicBezTo>
                      <a:pt x="50" y="11"/>
                      <a:pt x="47" y="6"/>
                      <a:pt x="45" y="8"/>
                    </a:cubicBezTo>
                    <a:cubicBezTo>
                      <a:pt x="43" y="11"/>
                      <a:pt x="42" y="5"/>
                      <a:pt x="42" y="5"/>
                    </a:cubicBezTo>
                    <a:cubicBezTo>
                      <a:pt x="42" y="5"/>
                      <a:pt x="42" y="4"/>
                      <a:pt x="42" y="3"/>
                    </a:cubicBezTo>
                    <a:cubicBezTo>
                      <a:pt x="42" y="3"/>
                      <a:pt x="41" y="4"/>
                      <a:pt x="41" y="4"/>
                    </a:cubicBezTo>
                    <a:cubicBezTo>
                      <a:pt x="35" y="6"/>
                      <a:pt x="25" y="5"/>
                      <a:pt x="24" y="3"/>
                    </a:cubicBezTo>
                    <a:cubicBezTo>
                      <a:pt x="24" y="1"/>
                      <a:pt x="16" y="0"/>
                      <a:pt x="16" y="0"/>
                    </a:cubicBezTo>
                    <a:cubicBezTo>
                      <a:pt x="16" y="0"/>
                      <a:pt x="17" y="4"/>
                      <a:pt x="14" y="5"/>
                    </a:cubicBezTo>
                    <a:cubicBezTo>
                      <a:pt x="11" y="6"/>
                      <a:pt x="15" y="9"/>
                      <a:pt x="15" y="10"/>
                    </a:cubicBezTo>
                    <a:cubicBezTo>
                      <a:pt x="15" y="11"/>
                      <a:pt x="12" y="13"/>
                      <a:pt x="11" y="12"/>
                    </a:cubicBezTo>
                    <a:cubicBezTo>
                      <a:pt x="9" y="11"/>
                      <a:pt x="4" y="16"/>
                      <a:pt x="1" y="17"/>
                    </a:cubicBezTo>
                    <a:cubicBezTo>
                      <a:pt x="1" y="17"/>
                      <a:pt x="1" y="18"/>
                      <a:pt x="0" y="18"/>
                    </a:cubicBezTo>
                    <a:cubicBezTo>
                      <a:pt x="4" y="22"/>
                      <a:pt x="4" y="25"/>
                      <a:pt x="8" y="28"/>
                    </a:cubicBezTo>
                    <a:cubicBezTo>
                      <a:pt x="12" y="31"/>
                      <a:pt x="18" y="36"/>
                      <a:pt x="21" y="42"/>
                    </a:cubicBezTo>
                    <a:cubicBezTo>
                      <a:pt x="24" y="39"/>
                      <a:pt x="28" y="36"/>
                      <a:pt x="29" y="3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30" name="Freeform 29"/>
              <p:cNvSpPr/>
              <p:nvPr/>
            </p:nvSpPr>
            <p:spPr bwMode="auto">
              <a:xfrm>
                <a:off x="6895" y="6191"/>
                <a:ext cx="167" cy="161"/>
              </a:xfrm>
              <a:custGeom>
                <a:avLst/>
                <a:gdLst/>
                <a:ahLst/>
                <a:cxnLst>
                  <a:cxn ang="0">
                    <a:pos x="38" y="26"/>
                  </a:cxn>
                  <a:cxn ang="0">
                    <a:pos x="34" y="23"/>
                  </a:cxn>
                  <a:cxn ang="0">
                    <a:pos x="35" y="15"/>
                  </a:cxn>
                  <a:cxn ang="0">
                    <a:pos x="36" y="12"/>
                  </a:cxn>
                  <a:cxn ang="0">
                    <a:pos x="33" y="10"/>
                  </a:cxn>
                  <a:cxn ang="0">
                    <a:pos x="29" y="14"/>
                  </a:cxn>
                  <a:cxn ang="0">
                    <a:pos x="24" y="10"/>
                  </a:cxn>
                  <a:cxn ang="0">
                    <a:pos x="20" y="0"/>
                  </a:cxn>
                  <a:cxn ang="0">
                    <a:pos x="12" y="2"/>
                  </a:cxn>
                  <a:cxn ang="0">
                    <a:pos x="11" y="7"/>
                  </a:cxn>
                  <a:cxn ang="0">
                    <a:pos x="2" y="15"/>
                  </a:cxn>
                  <a:cxn ang="0">
                    <a:pos x="0" y="19"/>
                  </a:cxn>
                  <a:cxn ang="0">
                    <a:pos x="14" y="28"/>
                  </a:cxn>
                  <a:cxn ang="0">
                    <a:pos x="41" y="45"/>
                  </a:cxn>
                  <a:cxn ang="0">
                    <a:pos x="43" y="45"/>
                  </a:cxn>
                  <a:cxn ang="0">
                    <a:pos x="47" y="35"/>
                  </a:cxn>
                  <a:cxn ang="0">
                    <a:pos x="38" y="26"/>
                  </a:cxn>
                </a:cxnLst>
                <a:rect l="0" t="0" r="r" b="b"/>
                <a:pathLst>
                  <a:path w="47" h="45">
                    <a:moveTo>
                      <a:pt x="38" y="26"/>
                    </a:moveTo>
                    <a:cubicBezTo>
                      <a:pt x="34" y="24"/>
                      <a:pt x="33" y="24"/>
                      <a:pt x="34" y="23"/>
                    </a:cubicBezTo>
                    <a:cubicBezTo>
                      <a:pt x="36" y="22"/>
                      <a:pt x="36" y="19"/>
                      <a:pt x="35" y="15"/>
                    </a:cubicBezTo>
                    <a:cubicBezTo>
                      <a:pt x="35" y="13"/>
                      <a:pt x="35" y="13"/>
                      <a:pt x="36" y="12"/>
                    </a:cubicBezTo>
                    <a:cubicBezTo>
                      <a:pt x="34" y="11"/>
                      <a:pt x="34" y="11"/>
                      <a:pt x="33" y="10"/>
                    </a:cubicBezTo>
                    <a:cubicBezTo>
                      <a:pt x="33" y="8"/>
                      <a:pt x="31" y="11"/>
                      <a:pt x="29" y="14"/>
                    </a:cubicBezTo>
                    <a:cubicBezTo>
                      <a:pt x="27" y="16"/>
                      <a:pt x="23" y="13"/>
                      <a:pt x="24" y="10"/>
                    </a:cubicBezTo>
                    <a:cubicBezTo>
                      <a:pt x="24" y="6"/>
                      <a:pt x="22" y="0"/>
                      <a:pt x="20" y="0"/>
                    </a:cubicBezTo>
                    <a:cubicBezTo>
                      <a:pt x="20" y="0"/>
                      <a:pt x="16" y="1"/>
                      <a:pt x="12" y="2"/>
                    </a:cubicBezTo>
                    <a:cubicBezTo>
                      <a:pt x="13" y="3"/>
                      <a:pt x="12" y="5"/>
                      <a:pt x="11" y="7"/>
                    </a:cubicBezTo>
                    <a:cubicBezTo>
                      <a:pt x="11" y="10"/>
                      <a:pt x="5" y="13"/>
                      <a:pt x="2" y="15"/>
                    </a:cubicBezTo>
                    <a:cubicBezTo>
                      <a:pt x="1" y="15"/>
                      <a:pt x="0" y="17"/>
                      <a:pt x="0" y="19"/>
                    </a:cubicBezTo>
                    <a:cubicBezTo>
                      <a:pt x="4" y="22"/>
                      <a:pt x="10" y="25"/>
                      <a:pt x="14" y="28"/>
                    </a:cubicBezTo>
                    <a:cubicBezTo>
                      <a:pt x="22" y="35"/>
                      <a:pt x="35" y="43"/>
                      <a:pt x="41" y="45"/>
                    </a:cubicBezTo>
                    <a:cubicBezTo>
                      <a:pt x="41" y="45"/>
                      <a:pt x="42" y="45"/>
                      <a:pt x="43" y="45"/>
                    </a:cubicBezTo>
                    <a:cubicBezTo>
                      <a:pt x="45" y="39"/>
                      <a:pt x="46" y="38"/>
                      <a:pt x="47" y="35"/>
                    </a:cubicBezTo>
                    <a:cubicBezTo>
                      <a:pt x="47" y="31"/>
                      <a:pt x="41" y="29"/>
                      <a:pt x="38" y="2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31" name="Freeform 30"/>
              <p:cNvSpPr/>
              <p:nvPr/>
            </p:nvSpPr>
            <p:spPr bwMode="auto">
              <a:xfrm>
                <a:off x="6823" y="6131"/>
                <a:ext cx="119" cy="128"/>
              </a:xfrm>
              <a:custGeom>
                <a:avLst/>
                <a:gdLst/>
                <a:ahLst/>
                <a:cxnLst>
                  <a:cxn ang="0">
                    <a:pos x="31" y="24"/>
                  </a:cxn>
                  <a:cxn ang="0">
                    <a:pos x="32" y="18"/>
                  </a:cxn>
                  <a:cxn ang="0">
                    <a:pos x="30" y="11"/>
                  </a:cxn>
                  <a:cxn ang="0">
                    <a:pos x="21" y="0"/>
                  </a:cxn>
                  <a:cxn ang="0">
                    <a:pos x="13" y="2"/>
                  </a:cxn>
                  <a:cxn ang="0">
                    <a:pos x="8" y="3"/>
                  </a:cxn>
                  <a:cxn ang="0">
                    <a:pos x="0" y="11"/>
                  </a:cxn>
                  <a:cxn ang="0">
                    <a:pos x="2" y="15"/>
                  </a:cxn>
                  <a:cxn ang="0">
                    <a:pos x="11" y="30"/>
                  </a:cxn>
                  <a:cxn ang="0">
                    <a:pos x="20" y="36"/>
                  </a:cxn>
                  <a:cxn ang="0">
                    <a:pos x="22" y="32"/>
                  </a:cxn>
                  <a:cxn ang="0">
                    <a:pos x="31" y="24"/>
                  </a:cxn>
                </a:cxnLst>
                <a:rect l="0" t="0" r="r" b="b"/>
                <a:pathLst>
                  <a:path w="33" h="36">
                    <a:moveTo>
                      <a:pt x="31" y="24"/>
                    </a:moveTo>
                    <a:cubicBezTo>
                      <a:pt x="32" y="22"/>
                      <a:pt x="33" y="20"/>
                      <a:pt x="32" y="18"/>
                    </a:cubicBezTo>
                    <a:cubicBezTo>
                      <a:pt x="31" y="16"/>
                      <a:pt x="30" y="14"/>
                      <a:pt x="30" y="11"/>
                    </a:cubicBezTo>
                    <a:cubicBezTo>
                      <a:pt x="30" y="9"/>
                      <a:pt x="24" y="0"/>
                      <a:pt x="21" y="0"/>
                    </a:cubicBezTo>
                    <a:cubicBezTo>
                      <a:pt x="19" y="0"/>
                      <a:pt x="16" y="2"/>
                      <a:pt x="13" y="2"/>
                    </a:cubicBezTo>
                    <a:cubicBezTo>
                      <a:pt x="10" y="1"/>
                      <a:pt x="8" y="0"/>
                      <a:pt x="8" y="3"/>
                    </a:cubicBezTo>
                    <a:cubicBezTo>
                      <a:pt x="7" y="5"/>
                      <a:pt x="3" y="8"/>
                      <a:pt x="0" y="11"/>
                    </a:cubicBezTo>
                    <a:cubicBezTo>
                      <a:pt x="1" y="12"/>
                      <a:pt x="1" y="14"/>
                      <a:pt x="2" y="15"/>
                    </a:cubicBezTo>
                    <a:cubicBezTo>
                      <a:pt x="4" y="25"/>
                      <a:pt x="7" y="26"/>
                      <a:pt x="11" y="30"/>
                    </a:cubicBezTo>
                    <a:cubicBezTo>
                      <a:pt x="12" y="31"/>
                      <a:pt x="16" y="33"/>
                      <a:pt x="20" y="36"/>
                    </a:cubicBezTo>
                    <a:cubicBezTo>
                      <a:pt x="20" y="34"/>
                      <a:pt x="21" y="32"/>
                      <a:pt x="22" y="32"/>
                    </a:cubicBezTo>
                    <a:cubicBezTo>
                      <a:pt x="25" y="30"/>
                      <a:pt x="31" y="27"/>
                      <a:pt x="31" y="2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32" name="Freeform 31"/>
              <p:cNvSpPr/>
              <p:nvPr/>
            </p:nvSpPr>
            <p:spPr bwMode="auto">
              <a:xfrm>
                <a:off x="6671" y="5379"/>
                <a:ext cx="337" cy="278"/>
              </a:xfrm>
              <a:custGeom>
                <a:avLst/>
                <a:gdLst/>
                <a:ahLst/>
                <a:cxnLst>
                  <a:cxn ang="0">
                    <a:pos x="44" y="59"/>
                  </a:cxn>
                  <a:cxn ang="0">
                    <a:pos x="56" y="51"/>
                  </a:cxn>
                  <a:cxn ang="0">
                    <a:pos x="56" y="20"/>
                  </a:cxn>
                  <a:cxn ang="0">
                    <a:pos x="94" y="20"/>
                  </a:cxn>
                  <a:cxn ang="0">
                    <a:pos x="94" y="4"/>
                  </a:cxn>
                  <a:cxn ang="0">
                    <a:pos x="86" y="0"/>
                  </a:cxn>
                  <a:cxn ang="0">
                    <a:pos x="44" y="0"/>
                  </a:cxn>
                  <a:cxn ang="0">
                    <a:pos x="38" y="10"/>
                  </a:cxn>
                  <a:cxn ang="0">
                    <a:pos x="23" y="31"/>
                  </a:cxn>
                  <a:cxn ang="0">
                    <a:pos x="3" y="66"/>
                  </a:cxn>
                  <a:cxn ang="0">
                    <a:pos x="0" y="77"/>
                  </a:cxn>
                  <a:cxn ang="0">
                    <a:pos x="44" y="77"/>
                  </a:cxn>
                  <a:cxn ang="0">
                    <a:pos x="44" y="59"/>
                  </a:cxn>
                </a:cxnLst>
                <a:rect l="0" t="0" r="r" b="b"/>
                <a:pathLst>
                  <a:path w="94" h="77">
                    <a:moveTo>
                      <a:pt x="44" y="59"/>
                    </a:moveTo>
                    <a:cubicBezTo>
                      <a:pt x="44" y="56"/>
                      <a:pt x="56" y="53"/>
                      <a:pt x="56" y="51"/>
                    </a:cubicBezTo>
                    <a:cubicBezTo>
                      <a:pt x="56" y="48"/>
                      <a:pt x="56" y="20"/>
                      <a:pt x="56" y="20"/>
                    </a:cubicBezTo>
                    <a:cubicBezTo>
                      <a:pt x="56" y="20"/>
                      <a:pt x="93" y="21"/>
                      <a:pt x="94" y="20"/>
                    </a:cubicBezTo>
                    <a:cubicBezTo>
                      <a:pt x="94" y="20"/>
                      <a:pt x="94" y="12"/>
                      <a:pt x="94" y="4"/>
                    </a:cubicBezTo>
                    <a:cubicBezTo>
                      <a:pt x="92" y="2"/>
                      <a:pt x="94" y="0"/>
                      <a:pt x="86" y="0"/>
                    </a:cubicBezTo>
                    <a:cubicBezTo>
                      <a:pt x="79" y="0"/>
                      <a:pt x="58" y="0"/>
                      <a:pt x="44" y="0"/>
                    </a:cubicBezTo>
                    <a:cubicBezTo>
                      <a:pt x="41" y="3"/>
                      <a:pt x="39" y="7"/>
                      <a:pt x="38" y="10"/>
                    </a:cubicBezTo>
                    <a:cubicBezTo>
                      <a:pt x="36" y="16"/>
                      <a:pt x="23" y="23"/>
                      <a:pt x="23" y="31"/>
                    </a:cubicBezTo>
                    <a:cubicBezTo>
                      <a:pt x="22" y="38"/>
                      <a:pt x="11" y="50"/>
                      <a:pt x="3" y="66"/>
                    </a:cubicBezTo>
                    <a:cubicBezTo>
                      <a:pt x="1" y="70"/>
                      <a:pt x="0" y="74"/>
                      <a:pt x="0" y="77"/>
                    </a:cubicBezTo>
                    <a:cubicBezTo>
                      <a:pt x="44" y="77"/>
                      <a:pt x="44" y="77"/>
                      <a:pt x="44" y="77"/>
                    </a:cubicBezTo>
                    <a:cubicBezTo>
                      <a:pt x="44" y="77"/>
                      <a:pt x="44" y="62"/>
                      <a:pt x="44" y="5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33" name="Freeform 32"/>
              <p:cNvSpPr/>
              <p:nvPr/>
            </p:nvSpPr>
            <p:spPr bwMode="auto">
              <a:xfrm>
                <a:off x="6668" y="5394"/>
                <a:ext cx="492" cy="540"/>
              </a:xfrm>
              <a:custGeom>
                <a:avLst/>
                <a:gdLst/>
                <a:ahLst/>
                <a:cxnLst>
                  <a:cxn ang="0">
                    <a:pos x="11" y="130"/>
                  </a:cxn>
                  <a:cxn ang="0">
                    <a:pos x="21" y="130"/>
                  </a:cxn>
                  <a:cxn ang="0">
                    <a:pos x="30" y="129"/>
                  </a:cxn>
                  <a:cxn ang="0">
                    <a:pos x="36" y="135"/>
                  </a:cxn>
                  <a:cxn ang="0">
                    <a:pos x="40" y="135"/>
                  </a:cxn>
                  <a:cxn ang="0">
                    <a:pos x="48" y="145"/>
                  </a:cxn>
                  <a:cxn ang="0">
                    <a:pos x="53" y="150"/>
                  </a:cxn>
                  <a:cxn ang="0">
                    <a:pos x="59" y="147"/>
                  </a:cxn>
                  <a:cxn ang="0">
                    <a:pos x="66" y="144"/>
                  </a:cxn>
                  <a:cxn ang="0">
                    <a:pos x="72" y="143"/>
                  </a:cxn>
                  <a:cxn ang="0">
                    <a:pos x="80" y="144"/>
                  </a:cxn>
                  <a:cxn ang="0">
                    <a:pos x="87" y="141"/>
                  </a:cxn>
                  <a:cxn ang="0">
                    <a:pos x="131" y="141"/>
                  </a:cxn>
                  <a:cxn ang="0">
                    <a:pos x="132" y="131"/>
                  </a:cxn>
                  <a:cxn ang="0">
                    <a:pos x="129" y="128"/>
                  </a:cxn>
                  <a:cxn ang="0">
                    <a:pos x="118" y="28"/>
                  </a:cxn>
                  <a:cxn ang="0">
                    <a:pos x="137" y="28"/>
                  </a:cxn>
                  <a:cxn ang="0">
                    <a:pos x="97" y="2"/>
                  </a:cxn>
                  <a:cxn ang="0">
                    <a:pos x="95" y="0"/>
                  </a:cxn>
                  <a:cxn ang="0">
                    <a:pos x="95" y="16"/>
                  </a:cxn>
                  <a:cxn ang="0">
                    <a:pos x="57" y="16"/>
                  </a:cxn>
                  <a:cxn ang="0">
                    <a:pos x="57" y="47"/>
                  </a:cxn>
                  <a:cxn ang="0">
                    <a:pos x="45" y="55"/>
                  </a:cxn>
                  <a:cxn ang="0">
                    <a:pos x="45" y="73"/>
                  </a:cxn>
                  <a:cxn ang="0">
                    <a:pos x="1" y="73"/>
                  </a:cxn>
                  <a:cxn ang="0">
                    <a:pos x="7" y="85"/>
                  </a:cxn>
                  <a:cxn ang="0">
                    <a:pos x="9" y="104"/>
                  </a:cxn>
                  <a:cxn ang="0">
                    <a:pos x="6" y="126"/>
                  </a:cxn>
                  <a:cxn ang="0">
                    <a:pos x="4" y="135"/>
                  </a:cxn>
                  <a:cxn ang="0">
                    <a:pos x="4" y="135"/>
                  </a:cxn>
                  <a:cxn ang="0">
                    <a:pos x="11" y="130"/>
                  </a:cxn>
                </a:cxnLst>
                <a:rect l="0" t="0" r="r" b="b"/>
                <a:pathLst>
                  <a:path w="137" h="150">
                    <a:moveTo>
                      <a:pt x="11" y="130"/>
                    </a:moveTo>
                    <a:cubicBezTo>
                      <a:pt x="15" y="131"/>
                      <a:pt x="21" y="130"/>
                      <a:pt x="21" y="130"/>
                    </a:cubicBezTo>
                    <a:cubicBezTo>
                      <a:pt x="21" y="130"/>
                      <a:pt x="27" y="127"/>
                      <a:pt x="30" y="129"/>
                    </a:cubicBezTo>
                    <a:cubicBezTo>
                      <a:pt x="33" y="131"/>
                      <a:pt x="36" y="135"/>
                      <a:pt x="36" y="135"/>
                    </a:cubicBezTo>
                    <a:cubicBezTo>
                      <a:pt x="40" y="135"/>
                      <a:pt x="40" y="135"/>
                      <a:pt x="40" y="135"/>
                    </a:cubicBezTo>
                    <a:cubicBezTo>
                      <a:pt x="40" y="135"/>
                      <a:pt x="43" y="143"/>
                      <a:pt x="48" y="145"/>
                    </a:cubicBezTo>
                    <a:cubicBezTo>
                      <a:pt x="51" y="146"/>
                      <a:pt x="52" y="148"/>
                      <a:pt x="53" y="150"/>
                    </a:cubicBezTo>
                    <a:cubicBezTo>
                      <a:pt x="57" y="150"/>
                      <a:pt x="59" y="149"/>
                      <a:pt x="59" y="147"/>
                    </a:cubicBezTo>
                    <a:cubicBezTo>
                      <a:pt x="59" y="144"/>
                      <a:pt x="61" y="139"/>
                      <a:pt x="66" y="144"/>
                    </a:cubicBezTo>
                    <a:cubicBezTo>
                      <a:pt x="71" y="149"/>
                      <a:pt x="71" y="145"/>
                      <a:pt x="72" y="143"/>
                    </a:cubicBezTo>
                    <a:cubicBezTo>
                      <a:pt x="73" y="141"/>
                      <a:pt x="76" y="144"/>
                      <a:pt x="80" y="144"/>
                    </a:cubicBezTo>
                    <a:cubicBezTo>
                      <a:pt x="83" y="144"/>
                      <a:pt x="87" y="141"/>
                      <a:pt x="87" y="141"/>
                    </a:cubicBezTo>
                    <a:cubicBezTo>
                      <a:pt x="87" y="141"/>
                      <a:pt x="129" y="142"/>
                      <a:pt x="131" y="141"/>
                    </a:cubicBezTo>
                    <a:cubicBezTo>
                      <a:pt x="133" y="140"/>
                      <a:pt x="132" y="131"/>
                      <a:pt x="132" y="131"/>
                    </a:cubicBezTo>
                    <a:cubicBezTo>
                      <a:pt x="129" y="128"/>
                      <a:pt x="129" y="128"/>
                      <a:pt x="129" y="128"/>
                    </a:cubicBezTo>
                    <a:cubicBezTo>
                      <a:pt x="118" y="28"/>
                      <a:pt x="118" y="28"/>
                      <a:pt x="118" y="28"/>
                    </a:cubicBezTo>
                    <a:cubicBezTo>
                      <a:pt x="137" y="28"/>
                      <a:pt x="137" y="28"/>
                      <a:pt x="137" y="28"/>
                    </a:cubicBezTo>
                    <a:cubicBezTo>
                      <a:pt x="117" y="15"/>
                      <a:pt x="99" y="3"/>
                      <a:pt x="97" y="2"/>
                    </a:cubicBezTo>
                    <a:cubicBezTo>
                      <a:pt x="96" y="2"/>
                      <a:pt x="95" y="1"/>
                      <a:pt x="95" y="0"/>
                    </a:cubicBezTo>
                    <a:cubicBezTo>
                      <a:pt x="95" y="8"/>
                      <a:pt x="95" y="16"/>
                      <a:pt x="95" y="16"/>
                    </a:cubicBezTo>
                    <a:cubicBezTo>
                      <a:pt x="94" y="17"/>
                      <a:pt x="57" y="16"/>
                      <a:pt x="57" y="16"/>
                    </a:cubicBezTo>
                    <a:cubicBezTo>
                      <a:pt x="57" y="16"/>
                      <a:pt x="57" y="44"/>
                      <a:pt x="57" y="47"/>
                    </a:cubicBezTo>
                    <a:cubicBezTo>
                      <a:pt x="57" y="49"/>
                      <a:pt x="45" y="52"/>
                      <a:pt x="45" y="55"/>
                    </a:cubicBezTo>
                    <a:cubicBezTo>
                      <a:pt x="45" y="58"/>
                      <a:pt x="45" y="73"/>
                      <a:pt x="45" y="73"/>
                    </a:cubicBezTo>
                    <a:cubicBezTo>
                      <a:pt x="1" y="73"/>
                      <a:pt x="1" y="73"/>
                      <a:pt x="1" y="73"/>
                    </a:cubicBezTo>
                    <a:cubicBezTo>
                      <a:pt x="0" y="80"/>
                      <a:pt x="4" y="82"/>
                      <a:pt x="7" y="85"/>
                    </a:cubicBezTo>
                    <a:cubicBezTo>
                      <a:pt x="10" y="89"/>
                      <a:pt x="4" y="96"/>
                      <a:pt x="9" y="104"/>
                    </a:cubicBezTo>
                    <a:cubicBezTo>
                      <a:pt x="15" y="111"/>
                      <a:pt x="8" y="122"/>
                      <a:pt x="6" y="126"/>
                    </a:cubicBezTo>
                    <a:cubicBezTo>
                      <a:pt x="4" y="128"/>
                      <a:pt x="4" y="132"/>
                      <a:pt x="4" y="135"/>
                    </a:cubicBezTo>
                    <a:cubicBezTo>
                      <a:pt x="4" y="135"/>
                      <a:pt x="4" y="135"/>
                      <a:pt x="4" y="135"/>
                    </a:cubicBezTo>
                    <a:cubicBezTo>
                      <a:pt x="8" y="135"/>
                      <a:pt x="7" y="129"/>
                      <a:pt x="11" y="13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34" name="Freeform 33"/>
              <p:cNvSpPr/>
              <p:nvPr/>
            </p:nvSpPr>
            <p:spPr bwMode="auto">
              <a:xfrm>
                <a:off x="6859" y="5495"/>
                <a:ext cx="678" cy="636"/>
              </a:xfrm>
              <a:custGeom>
                <a:avLst/>
                <a:gdLst/>
                <a:ahLst/>
                <a:cxnLst>
                  <a:cxn ang="0">
                    <a:pos x="179" y="73"/>
                  </a:cxn>
                  <a:cxn ang="0">
                    <a:pos x="173" y="61"/>
                  </a:cxn>
                  <a:cxn ang="0">
                    <a:pos x="161" y="57"/>
                  </a:cxn>
                  <a:cxn ang="0">
                    <a:pos x="153" y="47"/>
                  </a:cxn>
                  <a:cxn ang="0">
                    <a:pos x="84" y="0"/>
                  </a:cxn>
                  <a:cxn ang="0">
                    <a:pos x="65" y="0"/>
                  </a:cxn>
                  <a:cxn ang="0">
                    <a:pos x="76" y="100"/>
                  </a:cxn>
                  <a:cxn ang="0">
                    <a:pos x="79" y="103"/>
                  </a:cxn>
                  <a:cxn ang="0">
                    <a:pos x="78" y="113"/>
                  </a:cxn>
                  <a:cxn ang="0">
                    <a:pos x="34" y="113"/>
                  </a:cxn>
                  <a:cxn ang="0">
                    <a:pos x="27" y="116"/>
                  </a:cxn>
                  <a:cxn ang="0">
                    <a:pos x="19" y="115"/>
                  </a:cxn>
                  <a:cxn ang="0">
                    <a:pos x="13" y="116"/>
                  </a:cxn>
                  <a:cxn ang="0">
                    <a:pos x="6" y="119"/>
                  </a:cxn>
                  <a:cxn ang="0">
                    <a:pos x="0" y="122"/>
                  </a:cxn>
                  <a:cxn ang="0">
                    <a:pos x="1" y="125"/>
                  </a:cxn>
                  <a:cxn ang="0">
                    <a:pos x="3" y="128"/>
                  </a:cxn>
                  <a:cxn ang="0">
                    <a:pos x="5" y="135"/>
                  </a:cxn>
                  <a:cxn ang="0">
                    <a:pos x="11" y="142"/>
                  </a:cxn>
                  <a:cxn ang="0">
                    <a:pos x="11" y="151"/>
                  </a:cxn>
                  <a:cxn ang="0">
                    <a:pos x="14" y="154"/>
                  </a:cxn>
                  <a:cxn ang="0">
                    <a:pos x="21" y="153"/>
                  </a:cxn>
                  <a:cxn ang="0">
                    <a:pos x="28" y="154"/>
                  </a:cxn>
                  <a:cxn ang="0">
                    <a:pos x="36" y="148"/>
                  </a:cxn>
                  <a:cxn ang="0">
                    <a:pos x="41" y="157"/>
                  </a:cxn>
                  <a:cxn ang="0">
                    <a:pos x="45" y="162"/>
                  </a:cxn>
                  <a:cxn ang="0">
                    <a:pos x="45" y="166"/>
                  </a:cxn>
                  <a:cxn ang="0">
                    <a:pos x="47" y="172"/>
                  </a:cxn>
                  <a:cxn ang="0">
                    <a:pos x="53" y="173"/>
                  </a:cxn>
                  <a:cxn ang="0">
                    <a:pos x="58" y="175"/>
                  </a:cxn>
                  <a:cxn ang="0">
                    <a:pos x="65" y="172"/>
                  </a:cxn>
                  <a:cxn ang="0">
                    <a:pos x="70" y="171"/>
                  </a:cxn>
                  <a:cxn ang="0">
                    <a:pos x="74" y="172"/>
                  </a:cxn>
                  <a:cxn ang="0">
                    <a:pos x="78" y="172"/>
                  </a:cxn>
                  <a:cxn ang="0">
                    <a:pos x="81" y="163"/>
                  </a:cxn>
                  <a:cxn ang="0">
                    <a:pos x="80" y="156"/>
                  </a:cxn>
                  <a:cxn ang="0">
                    <a:pos x="89" y="152"/>
                  </a:cxn>
                  <a:cxn ang="0">
                    <a:pos x="93" y="145"/>
                  </a:cxn>
                  <a:cxn ang="0">
                    <a:pos x="96" y="136"/>
                  </a:cxn>
                  <a:cxn ang="0">
                    <a:pos x="103" y="137"/>
                  </a:cxn>
                  <a:cxn ang="0">
                    <a:pos x="108" y="131"/>
                  </a:cxn>
                  <a:cxn ang="0">
                    <a:pos x="114" y="129"/>
                  </a:cxn>
                  <a:cxn ang="0">
                    <a:pos x="118" y="126"/>
                  </a:cxn>
                  <a:cxn ang="0">
                    <a:pos x="128" y="122"/>
                  </a:cxn>
                  <a:cxn ang="0">
                    <a:pos x="136" y="119"/>
                  </a:cxn>
                  <a:cxn ang="0">
                    <a:pos x="150" y="119"/>
                  </a:cxn>
                  <a:cxn ang="0">
                    <a:pos x="159" y="116"/>
                  </a:cxn>
                  <a:cxn ang="0">
                    <a:pos x="177" y="115"/>
                  </a:cxn>
                  <a:cxn ang="0">
                    <a:pos x="184" y="110"/>
                  </a:cxn>
                  <a:cxn ang="0">
                    <a:pos x="188" y="101"/>
                  </a:cxn>
                  <a:cxn ang="0">
                    <a:pos x="188" y="71"/>
                  </a:cxn>
                  <a:cxn ang="0">
                    <a:pos x="179" y="73"/>
                  </a:cxn>
                </a:cxnLst>
                <a:rect l="0" t="0" r="r" b="b"/>
                <a:pathLst>
                  <a:path w="189" h="177">
                    <a:moveTo>
                      <a:pt x="179" y="73"/>
                    </a:moveTo>
                    <a:cubicBezTo>
                      <a:pt x="179" y="73"/>
                      <a:pt x="179" y="65"/>
                      <a:pt x="173" y="61"/>
                    </a:cubicBezTo>
                    <a:cubicBezTo>
                      <a:pt x="168" y="58"/>
                      <a:pt x="161" y="57"/>
                      <a:pt x="161" y="57"/>
                    </a:cubicBezTo>
                    <a:cubicBezTo>
                      <a:pt x="161" y="57"/>
                      <a:pt x="157" y="50"/>
                      <a:pt x="153" y="47"/>
                    </a:cubicBezTo>
                    <a:cubicBezTo>
                      <a:pt x="152" y="45"/>
                      <a:pt x="114" y="20"/>
                      <a:pt x="84" y="0"/>
                    </a:cubicBezTo>
                    <a:cubicBezTo>
                      <a:pt x="65" y="0"/>
                      <a:pt x="65" y="0"/>
                      <a:pt x="65" y="0"/>
                    </a:cubicBezTo>
                    <a:cubicBezTo>
                      <a:pt x="76" y="100"/>
                      <a:pt x="76" y="100"/>
                      <a:pt x="76" y="100"/>
                    </a:cubicBezTo>
                    <a:cubicBezTo>
                      <a:pt x="79" y="103"/>
                      <a:pt x="79" y="103"/>
                      <a:pt x="79" y="103"/>
                    </a:cubicBezTo>
                    <a:cubicBezTo>
                      <a:pt x="79" y="103"/>
                      <a:pt x="80" y="112"/>
                      <a:pt x="78" y="113"/>
                    </a:cubicBezTo>
                    <a:cubicBezTo>
                      <a:pt x="76" y="114"/>
                      <a:pt x="34" y="113"/>
                      <a:pt x="34" y="113"/>
                    </a:cubicBezTo>
                    <a:cubicBezTo>
                      <a:pt x="34" y="113"/>
                      <a:pt x="30" y="116"/>
                      <a:pt x="27" y="116"/>
                    </a:cubicBezTo>
                    <a:cubicBezTo>
                      <a:pt x="23" y="116"/>
                      <a:pt x="20" y="113"/>
                      <a:pt x="19" y="115"/>
                    </a:cubicBezTo>
                    <a:cubicBezTo>
                      <a:pt x="18" y="117"/>
                      <a:pt x="18" y="121"/>
                      <a:pt x="13" y="116"/>
                    </a:cubicBezTo>
                    <a:cubicBezTo>
                      <a:pt x="8" y="111"/>
                      <a:pt x="6" y="116"/>
                      <a:pt x="6" y="119"/>
                    </a:cubicBezTo>
                    <a:cubicBezTo>
                      <a:pt x="6" y="121"/>
                      <a:pt x="4" y="122"/>
                      <a:pt x="0" y="122"/>
                    </a:cubicBezTo>
                    <a:cubicBezTo>
                      <a:pt x="1" y="124"/>
                      <a:pt x="1" y="125"/>
                      <a:pt x="1" y="125"/>
                    </a:cubicBezTo>
                    <a:cubicBezTo>
                      <a:pt x="3" y="128"/>
                      <a:pt x="3" y="128"/>
                      <a:pt x="3" y="128"/>
                    </a:cubicBezTo>
                    <a:cubicBezTo>
                      <a:pt x="3" y="128"/>
                      <a:pt x="3" y="133"/>
                      <a:pt x="5" y="135"/>
                    </a:cubicBezTo>
                    <a:cubicBezTo>
                      <a:pt x="7" y="137"/>
                      <a:pt x="11" y="141"/>
                      <a:pt x="11" y="142"/>
                    </a:cubicBezTo>
                    <a:cubicBezTo>
                      <a:pt x="11" y="144"/>
                      <a:pt x="11" y="151"/>
                      <a:pt x="11" y="151"/>
                    </a:cubicBezTo>
                    <a:cubicBezTo>
                      <a:pt x="11" y="151"/>
                      <a:pt x="12" y="157"/>
                      <a:pt x="14" y="154"/>
                    </a:cubicBezTo>
                    <a:cubicBezTo>
                      <a:pt x="16" y="152"/>
                      <a:pt x="19" y="157"/>
                      <a:pt x="21" y="153"/>
                    </a:cubicBezTo>
                    <a:cubicBezTo>
                      <a:pt x="22" y="150"/>
                      <a:pt x="26" y="154"/>
                      <a:pt x="28" y="154"/>
                    </a:cubicBezTo>
                    <a:cubicBezTo>
                      <a:pt x="30" y="154"/>
                      <a:pt x="35" y="148"/>
                      <a:pt x="36" y="148"/>
                    </a:cubicBezTo>
                    <a:cubicBezTo>
                      <a:pt x="38" y="149"/>
                      <a:pt x="41" y="154"/>
                      <a:pt x="41" y="157"/>
                    </a:cubicBezTo>
                    <a:cubicBezTo>
                      <a:pt x="41" y="159"/>
                      <a:pt x="47" y="161"/>
                      <a:pt x="45" y="162"/>
                    </a:cubicBezTo>
                    <a:cubicBezTo>
                      <a:pt x="43" y="163"/>
                      <a:pt x="42" y="166"/>
                      <a:pt x="45" y="166"/>
                    </a:cubicBezTo>
                    <a:cubicBezTo>
                      <a:pt x="47" y="166"/>
                      <a:pt x="46" y="170"/>
                      <a:pt x="47" y="172"/>
                    </a:cubicBezTo>
                    <a:cubicBezTo>
                      <a:pt x="49" y="174"/>
                      <a:pt x="51" y="176"/>
                      <a:pt x="53" y="173"/>
                    </a:cubicBezTo>
                    <a:cubicBezTo>
                      <a:pt x="54" y="170"/>
                      <a:pt x="57" y="173"/>
                      <a:pt x="58" y="175"/>
                    </a:cubicBezTo>
                    <a:cubicBezTo>
                      <a:pt x="60" y="177"/>
                      <a:pt x="64" y="174"/>
                      <a:pt x="65" y="172"/>
                    </a:cubicBezTo>
                    <a:cubicBezTo>
                      <a:pt x="65" y="169"/>
                      <a:pt x="71" y="168"/>
                      <a:pt x="70" y="171"/>
                    </a:cubicBezTo>
                    <a:cubicBezTo>
                      <a:pt x="70" y="174"/>
                      <a:pt x="71" y="175"/>
                      <a:pt x="74" y="172"/>
                    </a:cubicBezTo>
                    <a:cubicBezTo>
                      <a:pt x="75" y="171"/>
                      <a:pt x="76" y="171"/>
                      <a:pt x="78" y="172"/>
                    </a:cubicBezTo>
                    <a:cubicBezTo>
                      <a:pt x="79" y="168"/>
                      <a:pt x="80" y="164"/>
                      <a:pt x="81" y="163"/>
                    </a:cubicBezTo>
                    <a:cubicBezTo>
                      <a:pt x="82" y="161"/>
                      <a:pt x="78" y="156"/>
                      <a:pt x="80" y="156"/>
                    </a:cubicBezTo>
                    <a:cubicBezTo>
                      <a:pt x="82" y="155"/>
                      <a:pt x="87" y="156"/>
                      <a:pt x="89" y="152"/>
                    </a:cubicBezTo>
                    <a:cubicBezTo>
                      <a:pt x="91" y="147"/>
                      <a:pt x="93" y="145"/>
                      <a:pt x="93" y="145"/>
                    </a:cubicBezTo>
                    <a:cubicBezTo>
                      <a:pt x="93" y="145"/>
                      <a:pt x="93" y="135"/>
                      <a:pt x="96" y="136"/>
                    </a:cubicBezTo>
                    <a:cubicBezTo>
                      <a:pt x="99" y="138"/>
                      <a:pt x="103" y="141"/>
                      <a:pt x="103" y="137"/>
                    </a:cubicBezTo>
                    <a:cubicBezTo>
                      <a:pt x="104" y="133"/>
                      <a:pt x="107" y="135"/>
                      <a:pt x="108" y="131"/>
                    </a:cubicBezTo>
                    <a:cubicBezTo>
                      <a:pt x="109" y="128"/>
                      <a:pt x="111" y="128"/>
                      <a:pt x="114" y="129"/>
                    </a:cubicBezTo>
                    <a:cubicBezTo>
                      <a:pt x="116" y="129"/>
                      <a:pt x="118" y="128"/>
                      <a:pt x="118" y="126"/>
                    </a:cubicBezTo>
                    <a:cubicBezTo>
                      <a:pt x="118" y="124"/>
                      <a:pt x="123" y="125"/>
                      <a:pt x="128" y="122"/>
                    </a:cubicBezTo>
                    <a:cubicBezTo>
                      <a:pt x="132" y="119"/>
                      <a:pt x="134" y="117"/>
                      <a:pt x="136" y="119"/>
                    </a:cubicBezTo>
                    <a:cubicBezTo>
                      <a:pt x="138" y="120"/>
                      <a:pt x="149" y="120"/>
                      <a:pt x="150" y="119"/>
                    </a:cubicBezTo>
                    <a:cubicBezTo>
                      <a:pt x="152" y="119"/>
                      <a:pt x="155" y="116"/>
                      <a:pt x="159" y="116"/>
                    </a:cubicBezTo>
                    <a:cubicBezTo>
                      <a:pt x="163" y="117"/>
                      <a:pt x="173" y="115"/>
                      <a:pt x="177" y="115"/>
                    </a:cubicBezTo>
                    <a:cubicBezTo>
                      <a:pt x="181" y="115"/>
                      <a:pt x="183" y="111"/>
                      <a:pt x="184" y="110"/>
                    </a:cubicBezTo>
                    <a:cubicBezTo>
                      <a:pt x="185" y="108"/>
                      <a:pt x="186" y="102"/>
                      <a:pt x="188" y="101"/>
                    </a:cubicBezTo>
                    <a:cubicBezTo>
                      <a:pt x="189" y="100"/>
                      <a:pt x="189" y="79"/>
                      <a:pt x="188" y="71"/>
                    </a:cubicBezTo>
                    <a:cubicBezTo>
                      <a:pt x="184" y="72"/>
                      <a:pt x="179" y="73"/>
                      <a:pt x="179" y="7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35" name="Freeform 34"/>
              <p:cNvSpPr/>
              <p:nvPr/>
            </p:nvSpPr>
            <p:spPr bwMode="auto">
              <a:xfrm>
                <a:off x="7139" y="5916"/>
                <a:ext cx="331" cy="236"/>
              </a:xfrm>
              <a:custGeom>
                <a:avLst/>
                <a:gdLst/>
                <a:ahLst/>
                <a:cxnLst>
                  <a:cxn ang="0">
                    <a:pos x="92" y="37"/>
                  </a:cxn>
                  <a:cxn ang="0">
                    <a:pos x="87" y="35"/>
                  </a:cxn>
                  <a:cxn ang="0">
                    <a:pos x="86" y="29"/>
                  </a:cxn>
                  <a:cxn ang="0">
                    <a:pos x="81" y="30"/>
                  </a:cxn>
                  <a:cxn ang="0">
                    <a:pos x="76" y="26"/>
                  </a:cxn>
                  <a:cxn ang="0">
                    <a:pos x="74" y="21"/>
                  </a:cxn>
                  <a:cxn ang="0">
                    <a:pos x="69" y="15"/>
                  </a:cxn>
                  <a:cxn ang="0">
                    <a:pos x="65" y="9"/>
                  </a:cxn>
                  <a:cxn ang="0">
                    <a:pos x="65" y="3"/>
                  </a:cxn>
                  <a:cxn ang="0">
                    <a:pos x="58" y="2"/>
                  </a:cxn>
                  <a:cxn ang="0">
                    <a:pos x="50" y="5"/>
                  </a:cxn>
                  <a:cxn ang="0">
                    <a:pos x="40" y="9"/>
                  </a:cxn>
                  <a:cxn ang="0">
                    <a:pos x="36" y="12"/>
                  </a:cxn>
                  <a:cxn ang="0">
                    <a:pos x="30" y="14"/>
                  </a:cxn>
                  <a:cxn ang="0">
                    <a:pos x="25" y="20"/>
                  </a:cxn>
                  <a:cxn ang="0">
                    <a:pos x="18" y="19"/>
                  </a:cxn>
                  <a:cxn ang="0">
                    <a:pos x="15" y="28"/>
                  </a:cxn>
                  <a:cxn ang="0">
                    <a:pos x="11" y="35"/>
                  </a:cxn>
                  <a:cxn ang="0">
                    <a:pos x="2" y="39"/>
                  </a:cxn>
                  <a:cxn ang="0">
                    <a:pos x="3" y="46"/>
                  </a:cxn>
                  <a:cxn ang="0">
                    <a:pos x="0" y="55"/>
                  </a:cxn>
                  <a:cxn ang="0">
                    <a:pos x="5" y="58"/>
                  </a:cxn>
                  <a:cxn ang="0">
                    <a:pos x="15" y="63"/>
                  </a:cxn>
                  <a:cxn ang="0">
                    <a:pos x="28" y="61"/>
                  </a:cxn>
                  <a:cxn ang="0">
                    <a:pos x="32" y="60"/>
                  </a:cxn>
                  <a:cxn ang="0">
                    <a:pos x="30" y="49"/>
                  </a:cxn>
                  <a:cxn ang="0">
                    <a:pos x="58" y="50"/>
                  </a:cxn>
                  <a:cxn ang="0">
                    <a:pos x="63" y="47"/>
                  </a:cxn>
                  <a:cxn ang="0">
                    <a:pos x="73" y="48"/>
                  </a:cxn>
                  <a:cxn ang="0">
                    <a:pos x="79" y="44"/>
                  </a:cxn>
                  <a:cxn ang="0">
                    <a:pos x="89" y="42"/>
                  </a:cxn>
                  <a:cxn ang="0">
                    <a:pos x="92" y="37"/>
                  </a:cxn>
                  <a:cxn ang="0">
                    <a:pos x="92" y="37"/>
                  </a:cxn>
                </a:cxnLst>
                <a:rect l="0" t="0" r="r" b="b"/>
                <a:pathLst>
                  <a:path w="92" h="66">
                    <a:moveTo>
                      <a:pt x="92" y="37"/>
                    </a:moveTo>
                    <a:cubicBezTo>
                      <a:pt x="90" y="35"/>
                      <a:pt x="88" y="35"/>
                      <a:pt x="87" y="35"/>
                    </a:cubicBezTo>
                    <a:cubicBezTo>
                      <a:pt x="86" y="35"/>
                      <a:pt x="87" y="30"/>
                      <a:pt x="86" y="29"/>
                    </a:cubicBezTo>
                    <a:cubicBezTo>
                      <a:pt x="86" y="28"/>
                      <a:pt x="83" y="30"/>
                      <a:pt x="81" y="30"/>
                    </a:cubicBezTo>
                    <a:cubicBezTo>
                      <a:pt x="79" y="29"/>
                      <a:pt x="78" y="26"/>
                      <a:pt x="76" y="26"/>
                    </a:cubicBezTo>
                    <a:cubicBezTo>
                      <a:pt x="74" y="26"/>
                      <a:pt x="74" y="24"/>
                      <a:pt x="74" y="21"/>
                    </a:cubicBezTo>
                    <a:cubicBezTo>
                      <a:pt x="74" y="19"/>
                      <a:pt x="71" y="17"/>
                      <a:pt x="69" y="15"/>
                    </a:cubicBezTo>
                    <a:cubicBezTo>
                      <a:pt x="67" y="14"/>
                      <a:pt x="66" y="10"/>
                      <a:pt x="65" y="9"/>
                    </a:cubicBezTo>
                    <a:cubicBezTo>
                      <a:pt x="64" y="8"/>
                      <a:pt x="65" y="5"/>
                      <a:pt x="65" y="3"/>
                    </a:cubicBezTo>
                    <a:cubicBezTo>
                      <a:pt x="62" y="3"/>
                      <a:pt x="59" y="2"/>
                      <a:pt x="58" y="2"/>
                    </a:cubicBezTo>
                    <a:cubicBezTo>
                      <a:pt x="56" y="0"/>
                      <a:pt x="54" y="2"/>
                      <a:pt x="50" y="5"/>
                    </a:cubicBezTo>
                    <a:cubicBezTo>
                      <a:pt x="45" y="8"/>
                      <a:pt x="40" y="7"/>
                      <a:pt x="40" y="9"/>
                    </a:cubicBezTo>
                    <a:cubicBezTo>
                      <a:pt x="40" y="11"/>
                      <a:pt x="38" y="12"/>
                      <a:pt x="36" y="12"/>
                    </a:cubicBezTo>
                    <a:cubicBezTo>
                      <a:pt x="33" y="11"/>
                      <a:pt x="31" y="11"/>
                      <a:pt x="30" y="14"/>
                    </a:cubicBezTo>
                    <a:cubicBezTo>
                      <a:pt x="29" y="18"/>
                      <a:pt x="26" y="16"/>
                      <a:pt x="25" y="20"/>
                    </a:cubicBezTo>
                    <a:cubicBezTo>
                      <a:pt x="25" y="24"/>
                      <a:pt x="21" y="21"/>
                      <a:pt x="18" y="19"/>
                    </a:cubicBezTo>
                    <a:cubicBezTo>
                      <a:pt x="15" y="18"/>
                      <a:pt x="15" y="28"/>
                      <a:pt x="15" y="28"/>
                    </a:cubicBezTo>
                    <a:cubicBezTo>
                      <a:pt x="15" y="28"/>
                      <a:pt x="13" y="30"/>
                      <a:pt x="11" y="35"/>
                    </a:cubicBezTo>
                    <a:cubicBezTo>
                      <a:pt x="9" y="39"/>
                      <a:pt x="4" y="38"/>
                      <a:pt x="2" y="39"/>
                    </a:cubicBezTo>
                    <a:cubicBezTo>
                      <a:pt x="0" y="39"/>
                      <a:pt x="4" y="44"/>
                      <a:pt x="3" y="46"/>
                    </a:cubicBezTo>
                    <a:cubicBezTo>
                      <a:pt x="2" y="47"/>
                      <a:pt x="1" y="51"/>
                      <a:pt x="0" y="55"/>
                    </a:cubicBezTo>
                    <a:cubicBezTo>
                      <a:pt x="2" y="55"/>
                      <a:pt x="4" y="57"/>
                      <a:pt x="5" y="58"/>
                    </a:cubicBezTo>
                    <a:cubicBezTo>
                      <a:pt x="6" y="60"/>
                      <a:pt x="12" y="66"/>
                      <a:pt x="15" y="63"/>
                    </a:cubicBezTo>
                    <a:cubicBezTo>
                      <a:pt x="18" y="60"/>
                      <a:pt x="26" y="59"/>
                      <a:pt x="28" y="61"/>
                    </a:cubicBezTo>
                    <a:cubicBezTo>
                      <a:pt x="30" y="63"/>
                      <a:pt x="32" y="62"/>
                      <a:pt x="32" y="60"/>
                    </a:cubicBezTo>
                    <a:cubicBezTo>
                      <a:pt x="32" y="58"/>
                      <a:pt x="29" y="51"/>
                      <a:pt x="30" y="49"/>
                    </a:cubicBezTo>
                    <a:cubicBezTo>
                      <a:pt x="31" y="47"/>
                      <a:pt x="57" y="48"/>
                      <a:pt x="58" y="50"/>
                    </a:cubicBezTo>
                    <a:cubicBezTo>
                      <a:pt x="59" y="51"/>
                      <a:pt x="59" y="46"/>
                      <a:pt x="63" y="47"/>
                    </a:cubicBezTo>
                    <a:cubicBezTo>
                      <a:pt x="66" y="47"/>
                      <a:pt x="71" y="49"/>
                      <a:pt x="73" y="48"/>
                    </a:cubicBezTo>
                    <a:cubicBezTo>
                      <a:pt x="75" y="47"/>
                      <a:pt x="77" y="44"/>
                      <a:pt x="79" y="44"/>
                    </a:cubicBezTo>
                    <a:cubicBezTo>
                      <a:pt x="81" y="44"/>
                      <a:pt x="87" y="43"/>
                      <a:pt x="89" y="42"/>
                    </a:cubicBezTo>
                    <a:cubicBezTo>
                      <a:pt x="90" y="40"/>
                      <a:pt x="92" y="40"/>
                      <a:pt x="92" y="37"/>
                    </a:cubicBezTo>
                    <a:cubicBezTo>
                      <a:pt x="92" y="37"/>
                      <a:pt x="92" y="37"/>
                      <a:pt x="92" y="3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36" name="Freeform 35"/>
              <p:cNvSpPr/>
              <p:nvPr/>
            </p:nvSpPr>
            <p:spPr bwMode="auto">
              <a:xfrm>
                <a:off x="7369" y="5564"/>
                <a:ext cx="633" cy="492"/>
              </a:xfrm>
              <a:custGeom>
                <a:avLst/>
                <a:gdLst/>
                <a:ahLst/>
                <a:cxnLst>
                  <a:cxn ang="0">
                    <a:pos x="168" y="20"/>
                  </a:cxn>
                  <a:cxn ang="0">
                    <a:pos x="167" y="5"/>
                  </a:cxn>
                  <a:cxn ang="0">
                    <a:pos x="158" y="10"/>
                  </a:cxn>
                  <a:cxn ang="0">
                    <a:pos x="151" y="3"/>
                  </a:cxn>
                  <a:cxn ang="0">
                    <a:pos x="134" y="0"/>
                  </a:cxn>
                  <a:cxn ang="0">
                    <a:pos x="86" y="30"/>
                  </a:cxn>
                  <a:cxn ang="0">
                    <a:pos x="65" y="46"/>
                  </a:cxn>
                  <a:cxn ang="0">
                    <a:pos x="48" y="52"/>
                  </a:cxn>
                  <a:cxn ang="0">
                    <a:pos x="46" y="52"/>
                  </a:cxn>
                  <a:cxn ang="0">
                    <a:pos x="46" y="82"/>
                  </a:cxn>
                  <a:cxn ang="0">
                    <a:pos x="42" y="91"/>
                  </a:cxn>
                  <a:cxn ang="0">
                    <a:pos x="35" y="96"/>
                  </a:cxn>
                  <a:cxn ang="0">
                    <a:pos x="17" y="97"/>
                  </a:cxn>
                  <a:cxn ang="0">
                    <a:pos x="8" y="100"/>
                  </a:cxn>
                  <a:cxn ang="0">
                    <a:pos x="1" y="101"/>
                  </a:cxn>
                  <a:cxn ang="0">
                    <a:pos x="1" y="107"/>
                  </a:cxn>
                  <a:cxn ang="0">
                    <a:pos x="5" y="113"/>
                  </a:cxn>
                  <a:cxn ang="0">
                    <a:pos x="10" y="119"/>
                  </a:cxn>
                  <a:cxn ang="0">
                    <a:pos x="12" y="124"/>
                  </a:cxn>
                  <a:cxn ang="0">
                    <a:pos x="17" y="128"/>
                  </a:cxn>
                  <a:cxn ang="0">
                    <a:pos x="22" y="127"/>
                  </a:cxn>
                  <a:cxn ang="0">
                    <a:pos x="23" y="133"/>
                  </a:cxn>
                  <a:cxn ang="0">
                    <a:pos x="28" y="135"/>
                  </a:cxn>
                  <a:cxn ang="0">
                    <a:pos x="32" y="130"/>
                  </a:cxn>
                  <a:cxn ang="0">
                    <a:pos x="35" y="135"/>
                  </a:cxn>
                  <a:cxn ang="0">
                    <a:pos x="40" y="133"/>
                  </a:cxn>
                  <a:cxn ang="0">
                    <a:pos x="45" y="125"/>
                  </a:cxn>
                  <a:cxn ang="0">
                    <a:pos x="48" y="116"/>
                  </a:cxn>
                  <a:cxn ang="0">
                    <a:pos x="58" y="116"/>
                  </a:cxn>
                  <a:cxn ang="0">
                    <a:pos x="65" y="114"/>
                  </a:cxn>
                  <a:cxn ang="0">
                    <a:pos x="74" y="117"/>
                  </a:cxn>
                  <a:cxn ang="0">
                    <a:pos x="80" y="123"/>
                  </a:cxn>
                  <a:cxn ang="0">
                    <a:pos x="89" y="120"/>
                  </a:cxn>
                  <a:cxn ang="0">
                    <a:pos x="98" y="125"/>
                  </a:cxn>
                  <a:cxn ang="0">
                    <a:pos x="109" y="125"/>
                  </a:cxn>
                  <a:cxn ang="0">
                    <a:pos x="117" y="119"/>
                  </a:cxn>
                  <a:cxn ang="0">
                    <a:pos x="132" y="120"/>
                  </a:cxn>
                  <a:cxn ang="0">
                    <a:pos x="141" y="122"/>
                  </a:cxn>
                  <a:cxn ang="0">
                    <a:pos x="149" y="115"/>
                  </a:cxn>
                  <a:cxn ang="0">
                    <a:pos x="151" y="114"/>
                  </a:cxn>
                  <a:cxn ang="0">
                    <a:pos x="151" y="111"/>
                  </a:cxn>
                  <a:cxn ang="0">
                    <a:pos x="153" y="101"/>
                  </a:cxn>
                  <a:cxn ang="0">
                    <a:pos x="171" y="79"/>
                  </a:cxn>
                  <a:cxn ang="0">
                    <a:pos x="172" y="51"/>
                  </a:cxn>
                  <a:cxn ang="0">
                    <a:pos x="174" y="39"/>
                  </a:cxn>
                  <a:cxn ang="0">
                    <a:pos x="172" y="30"/>
                  </a:cxn>
                  <a:cxn ang="0">
                    <a:pos x="168" y="20"/>
                  </a:cxn>
                </a:cxnLst>
                <a:rect l="0" t="0" r="r" b="b"/>
                <a:pathLst>
                  <a:path w="176" h="137">
                    <a:moveTo>
                      <a:pt x="168" y="20"/>
                    </a:moveTo>
                    <a:cubicBezTo>
                      <a:pt x="168" y="18"/>
                      <a:pt x="167" y="11"/>
                      <a:pt x="167" y="5"/>
                    </a:cubicBezTo>
                    <a:cubicBezTo>
                      <a:pt x="158" y="10"/>
                      <a:pt x="158" y="10"/>
                      <a:pt x="158" y="10"/>
                    </a:cubicBezTo>
                    <a:cubicBezTo>
                      <a:pt x="158" y="10"/>
                      <a:pt x="156" y="6"/>
                      <a:pt x="151" y="3"/>
                    </a:cubicBezTo>
                    <a:cubicBezTo>
                      <a:pt x="146" y="0"/>
                      <a:pt x="134" y="0"/>
                      <a:pt x="134" y="0"/>
                    </a:cubicBezTo>
                    <a:cubicBezTo>
                      <a:pt x="86" y="30"/>
                      <a:pt x="86" y="30"/>
                      <a:pt x="86" y="30"/>
                    </a:cubicBezTo>
                    <a:cubicBezTo>
                      <a:pt x="65" y="46"/>
                      <a:pt x="65" y="46"/>
                      <a:pt x="65" y="46"/>
                    </a:cubicBezTo>
                    <a:cubicBezTo>
                      <a:pt x="65" y="46"/>
                      <a:pt x="52" y="51"/>
                      <a:pt x="48" y="52"/>
                    </a:cubicBezTo>
                    <a:cubicBezTo>
                      <a:pt x="47" y="52"/>
                      <a:pt x="47" y="52"/>
                      <a:pt x="46" y="52"/>
                    </a:cubicBezTo>
                    <a:cubicBezTo>
                      <a:pt x="47" y="60"/>
                      <a:pt x="47" y="81"/>
                      <a:pt x="46" y="82"/>
                    </a:cubicBezTo>
                    <a:cubicBezTo>
                      <a:pt x="44" y="83"/>
                      <a:pt x="43" y="89"/>
                      <a:pt x="42" y="91"/>
                    </a:cubicBezTo>
                    <a:cubicBezTo>
                      <a:pt x="41" y="92"/>
                      <a:pt x="39" y="96"/>
                      <a:pt x="35" y="96"/>
                    </a:cubicBezTo>
                    <a:cubicBezTo>
                      <a:pt x="31" y="96"/>
                      <a:pt x="21" y="98"/>
                      <a:pt x="17" y="97"/>
                    </a:cubicBezTo>
                    <a:cubicBezTo>
                      <a:pt x="13" y="97"/>
                      <a:pt x="10" y="100"/>
                      <a:pt x="8" y="100"/>
                    </a:cubicBezTo>
                    <a:cubicBezTo>
                      <a:pt x="8" y="101"/>
                      <a:pt x="4" y="101"/>
                      <a:pt x="1" y="101"/>
                    </a:cubicBezTo>
                    <a:cubicBezTo>
                      <a:pt x="1" y="103"/>
                      <a:pt x="0" y="106"/>
                      <a:pt x="1" y="107"/>
                    </a:cubicBezTo>
                    <a:cubicBezTo>
                      <a:pt x="2" y="108"/>
                      <a:pt x="3" y="112"/>
                      <a:pt x="5" y="113"/>
                    </a:cubicBezTo>
                    <a:cubicBezTo>
                      <a:pt x="7" y="115"/>
                      <a:pt x="10" y="117"/>
                      <a:pt x="10" y="119"/>
                    </a:cubicBezTo>
                    <a:cubicBezTo>
                      <a:pt x="10" y="122"/>
                      <a:pt x="10" y="124"/>
                      <a:pt x="12" y="124"/>
                    </a:cubicBezTo>
                    <a:cubicBezTo>
                      <a:pt x="14" y="124"/>
                      <a:pt x="15" y="127"/>
                      <a:pt x="17" y="128"/>
                    </a:cubicBezTo>
                    <a:cubicBezTo>
                      <a:pt x="19" y="128"/>
                      <a:pt x="22" y="126"/>
                      <a:pt x="22" y="127"/>
                    </a:cubicBezTo>
                    <a:cubicBezTo>
                      <a:pt x="23" y="128"/>
                      <a:pt x="22" y="133"/>
                      <a:pt x="23" y="133"/>
                    </a:cubicBezTo>
                    <a:cubicBezTo>
                      <a:pt x="24" y="133"/>
                      <a:pt x="26" y="133"/>
                      <a:pt x="28" y="135"/>
                    </a:cubicBezTo>
                    <a:cubicBezTo>
                      <a:pt x="27" y="132"/>
                      <a:pt x="28" y="129"/>
                      <a:pt x="32" y="130"/>
                    </a:cubicBezTo>
                    <a:cubicBezTo>
                      <a:pt x="35" y="131"/>
                      <a:pt x="32" y="134"/>
                      <a:pt x="35" y="135"/>
                    </a:cubicBezTo>
                    <a:cubicBezTo>
                      <a:pt x="38" y="137"/>
                      <a:pt x="40" y="136"/>
                      <a:pt x="40" y="133"/>
                    </a:cubicBezTo>
                    <a:cubicBezTo>
                      <a:pt x="40" y="131"/>
                      <a:pt x="44" y="126"/>
                      <a:pt x="45" y="125"/>
                    </a:cubicBezTo>
                    <a:cubicBezTo>
                      <a:pt x="46" y="124"/>
                      <a:pt x="46" y="118"/>
                      <a:pt x="48" y="116"/>
                    </a:cubicBezTo>
                    <a:cubicBezTo>
                      <a:pt x="50" y="115"/>
                      <a:pt x="56" y="116"/>
                      <a:pt x="58" y="116"/>
                    </a:cubicBezTo>
                    <a:cubicBezTo>
                      <a:pt x="60" y="117"/>
                      <a:pt x="62" y="112"/>
                      <a:pt x="65" y="114"/>
                    </a:cubicBezTo>
                    <a:cubicBezTo>
                      <a:pt x="67" y="116"/>
                      <a:pt x="72" y="114"/>
                      <a:pt x="74" y="117"/>
                    </a:cubicBezTo>
                    <a:cubicBezTo>
                      <a:pt x="76" y="119"/>
                      <a:pt x="77" y="125"/>
                      <a:pt x="80" y="123"/>
                    </a:cubicBezTo>
                    <a:cubicBezTo>
                      <a:pt x="83" y="121"/>
                      <a:pt x="87" y="120"/>
                      <a:pt x="89" y="120"/>
                    </a:cubicBezTo>
                    <a:cubicBezTo>
                      <a:pt x="91" y="120"/>
                      <a:pt x="96" y="124"/>
                      <a:pt x="98" y="125"/>
                    </a:cubicBezTo>
                    <a:cubicBezTo>
                      <a:pt x="100" y="125"/>
                      <a:pt x="107" y="126"/>
                      <a:pt x="109" y="125"/>
                    </a:cubicBezTo>
                    <a:cubicBezTo>
                      <a:pt x="111" y="123"/>
                      <a:pt x="114" y="119"/>
                      <a:pt x="117" y="119"/>
                    </a:cubicBezTo>
                    <a:cubicBezTo>
                      <a:pt x="120" y="120"/>
                      <a:pt x="130" y="119"/>
                      <a:pt x="132" y="120"/>
                    </a:cubicBezTo>
                    <a:cubicBezTo>
                      <a:pt x="134" y="121"/>
                      <a:pt x="138" y="123"/>
                      <a:pt x="141" y="122"/>
                    </a:cubicBezTo>
                    <a:cubicBezTo>
                      <a:pt x="144" y="121"/>
                      <a:pt x="147" y="115"/>
                      <a:pt x="149" y="115"/>
                    </a:cubicBezTo>
                    <a:cubicBezTo>
                      <a:pt x="150" y="114"/>
                      <a:pt x="150" y="114"/>
                      <a:pt x="151" y="114"/>
                    </a:cubicBezTo>
                    <a:cubicBezTo>
                      <a:pt x="151" y="113"/>
                      <a:pt x="151" y="112"/>
                      <a:pt x="151" y="111"/>
                    </a:cubicBezTo>
                    <a:cubicBezTo>
                      <a:pt x="151" y="105"/>
                      <a:pt x="152" y="107"/>
                      <a:pt x="153" y="101"/>
                    </a:cubicBezTo>
                    <a:cubicBezTo>
                      <a:pt x="154" y="95"/>
                      <a:pt x="170" y="80"/>
                      <a:pt x="171" y="79"/>
                    </a:cubicBezTo>
                    <a:cubicBezTo>
                      <a:pt x="172" y="78"/>
                      <a:pt x="172" y="54"/>
                      <a:pt x="172" y="51"/>
                    </a:cubicBezTo>
                    <a:cubicBezTo>
                      <a:pt x="172" y="47"/>
                      <a:pt x="173" y="43"/>
                      <a:pt x="174" y="39"/>
                    </a:cubicBezTo>
                    <a:cubicBezTo>
                      <a:pt x="176" y="34"/>
                      <a:pt x="172" y="34"/>
                      <a:pt x="172" y="30"/>
                    </a:cubicBezTo>
                    <a:cubicBezTo>
                      <a:pt x="173" y="26"/>
                      <a:pt x="168" y="22"/>
                      <a:pt x="168" y="2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37" name="Freeform 36"/>
              <p:cNvSpPr/>
              <p:nvPr/>
            </p:nvSpPr>
            <p:spPr bwMode="auto">
              <a:xfrm>
                <a:off x="7912" y="5564"/>
                <a:ext cx="406" cy="672"/>
              </a:xfrm>
              <a:custGeom>
                <a:avLst/>
                <a:gdLst/>
                <a:ahLst/>
                <a:cxnLst>
                  <a:cxn ang="0">
                    <a:pos x="112" y="46"/>
                  </a:cxn>
                  <a:cxn ang="0">
                    <a:pos x="26" y="0"/>
                  </a:cxn>
                  <a:cxn ang="0">
                    <a:pos x="16" y="5"/>
                  </a:cxn>
                  <a:cxn ang="0">
                    <a:pos x="17" y="20"/>
                  </a:cxn>
                  <a:cxn ang="0">
                    <a:pos x="21" y="30"/>
                  </a:cxn>
                  <a:cxn ang="0">
                    <a:pos x="23" y="39"/>
                  </a:cxn>
                  <a:cxn ang="0">
                    <a:pos x="21" y="51"/>
                  </a:cxn>
                  <a:cxn ang="0">
                    <a:pos x="20" y="79"/>
                  </a:cxn>
                  <a:cxn ang="0">
                    <a:pos x="2" y="101"/>
                  </a:cxn>
                  <a:cxn ang="0">
                    <a:pos x="0" y="111"/>
                  </a:cxn>
                  <a:cxn ang="0">
                    <a:pos x="0" y="114"/>
                  </a:cxn>
                  <a:cxn ang="0">
                    <a:pos x="2" y="117"/>
                  </a:cxn>
                  <a:cxn ang="0">
                    <a:pos x="7" y="122"/>
                  </a:cxn>
                  <a:cxn ang="0">
                    <a:pos x="14" y="132"/>
                  </a:cxn>
                  <a:cxn ang="0">
                    <a:pos x="15" y="142"/>
                  </a:cxn>
                  <a:cxn ang="0">
                    <a:pos x="20" y="156"/>
                  </a:cxn>
                  <a:cxn ang="0">
                    <a:pos x="15" y="158"/>
                  </a:cxn>
                  <a:cxn ang="0">
                    <a:pos x="6" y="159"/>
                  </a:cxn>
                  <a:cxn ang="0">
                    <a:pos x="8" y="167"/>
                  </a:cxn>
                  <a:cxn ang="0">
                    <a:pos x="18" y="177"/>
                  </a:cxn>
                  <a:cxn ang="0">
                    <a:pos x="22" y="186"/>
                  </a:cxn>
                  <a:cxn ang="0">
                    <a:pos x="28" y="184"/>
                  </a:cxn>
                  <a:cxn ang="0">
                    <a:pos x="36" y="184"/>
                  </a:cxn>
                  <a:cxn ang="0">
                    <a:pos x="48" y="180"/>
                  </a:cxn>
                  <a:cxn ang="0">
                    <a:pos x="58" y="175"/>
                  </a:cxn>
                  <a:cxn ang="0">
                    <a:pos x="59" y="169"/>
                  </a:cxn>
                  <a:cxn ang="0">
                    <a:pos x="75" y="165"/>
                  </a:cxn>
                  <a:cxn ang="0">
                    <a:pos x="86" y="154"/>
                  </a:cxn>
                  <a:cxn ang="0">
                    <a:pos x="88" y="149"/>
                  </a:cxn>
                  <a:cxn ang="0">
                    <a:pos x="97" y="145"/>
                  </a:cxn>
                  <a:cxn ang="0">
                    <a:pos x="99" y="145"/>
                  </a:cxn>
                  <a:cxn ang="0">
                    <a:pos x="99" y="145"/>
                  </a:cxn>
                  <a:cxn ang="0">
                    <a:pos x="100" y="140"/>
                  </a:cxn>
                  <a:cxn ang="0">
                    <a:pos x="95" y="133"/>
                  </a:cxn>
                  <a:cxn ang="0">
                    <a:pos x="93" y="125"/>
                  </a:cxn>
                  <a:cxn ang="0">
                    <a:pos x="91" y="118"/>
                  </a:cxn>
                  <a:cxn ang="0">
                    <a:pos x="92" y="110"/>
                  </a:cxn>
                  <a:cxn ang="0">
                    <a:pos x="97" y="102"/>
                  </a:cxn>
                  <a:cxn ang="0">
                    <a:pos x="101" y="95"/>
                  </a:cxn>
                  <a:cxn ang="0">
                    <a:pos x="111" y="89"/>
                  </a:cxn>
                  <a:cxn ang="0">
                    <a:pos x="112" y="77"/>
                  </a:cxn>
                  <a:cxn ang="0">
                    <a:pos x="112" y="46"/>
                  </a:cxn>
                </a:cxnLst>
                <a:rect l="0" t="0" r="r" b="b"/>
                <a:pathLst>
                  <a:path w="113" h="187">
                    <a:moveTo>
                      <a:pt x="112" y="46"/>
                    </a:moveTo>
                    <a:cubicBezTo>
                      <a:pt x="26" y="0"/>
                      <a:pt x="26" y="0"/>
                      <a:pt x="26" y="0"/>
                    </a:cubicBezTo>
                    <a:cubicBezTo>
                      <a:pt x="16" y="5"/>
                      <a:pt x="16" y="5"/>
                      <a:pt x="16" y="5"/>
                    </a:cubicBezTo>
                    <a:cubicBezTo>
                      <a:pt x="16" y="11"/>
                      <a:pt x="17" y="18"/>
                      <a:pt x="17" y="20"/>
                    </a:cubicBezTo>
                    <a:cubicBezTo>
                      <a:pt x="17" y="22"/>
                      <a:pt x="22" y="26"/>
                      <a:pt x="21" y="30"/>
                    </a:cubicBezTo>
                    <a:cubicBezTo>
                      <a:pt x="21" y="34"/>
                      <a:pt x="25" y="34"/>
                      <a:pt x="23" y="39"/>
                    </a:cubicBezTo>
                    <a:cubicBezTo>
                      <a:pt x="22" y="43"/>
                      <a:pt x="21" y="47"/>
                      <a:pt x="21" y="51"/>
                    </a:cubicBezTo>
                    <a:cubicBezTo>
                      <a:pt x="21" y="54"/>
                      <a:pt x="21" y="78"/>
                      <a:pt x="20" y="79"/>
                    </a:cubicBezTo>
                    <a:cubicBezTo>
                      <a:pt x="19" y="80"/>
                      <a:pt x="3" y="95"/>
                      <a:pt x="2" y="101"/>
                    </a:cubicBezTo>
                    <a:cubicBezTo>
                      <a:pt x="1" y="107"/>
                      <a:pt x="0" y="105"/>
                      <a:pt x="0" y="111"/>
                    </a:cubicBezTo>
                    <a:cubicBezTo>
                      <a:pt x="0" y="112"/>
                      <a:pt x="0" y="113"/>
                      <a:pt x="0" y="114"/>
                    </a:cubicBezTo>
                    <a:cubicBezTo>
                      <a:pt x="0" y="115"/>
                      <a:pt x="1" y="116"/>
                      <a:pt x="2" y="117"/>
                    </a:cubicBezTo>
                    <a:cubicBezTo>
                      <a:pt x="4" y="119"/>
                      <a:pt x="4" y="122"/>
                      <a:pt x="7" y="122"/>
                    </a:cubicBezTo>
                    <a:cubicBezTo>
                      <a:pt x="10" y="122"/>
                      <a:pt x="14" y="129"/>
                      <a:pt x="14" y="132"/>
                    </a:cubicBezTo>
                    <a:cubicBezTo>
                      <a:pt x="14" y="135"/>
                      <a:pt x="16" y="137"/>
                      <a:pt x="15" y="142"/>
                    </a:cubicBezTo>
                    <a:cubicBezTo>
                      <a:pt x="15" y="148"/>
                      <a:pt x="18" y="155"/>
                      <a:pt x="20" y="156"/>
                    </a:cubicBezTo>
                    <a:cubicBezTo>
                      <a:pt x="22" y="157"/>
                      <a:pt x="19" y="158"/>
                      <a:pt x="15" y="158"/>
                    </a:cubicBezTo>
                    <a:cubicBezTo>
                      <a:pt x="11" y="158"/>
                      <a:pt x="6" y="158"/>
                      <a:pt x="6" y="159"/>
                    </a:cubicBezTo>
                    <a:cubicBezTo>
                      <a:pt x="6" y="161"/>
                      <a:pt x="4" y="163"/>
                      <a:pt x="8" y="167"/>
                    </a:cubicBezTo>
                    <a:cubicBezTo>
                      <a:pt x="13" y="171"/>
                      <a:pt x="16" y="173"/>
                      <a:pt x="18" y="177"/>
                    </a:cubicBezTo>
                    <a:cubicBezTo>
                      <a:pt x="19" y="181"/>
                      <a:pt x="21" y="185"/>
                      <a:pt x="22" y="186"/>
                    </a:cubicBezTo>
                    <a:cubicBezTo>
                      <a:pt x="23" y="187"/>
                      <a:pt x="26" y="187"/>
                      <a:pt x="28" y="184"/>
                    </a:cubicBezTo>
                    <a:cubicBezTo>
                      <a:pt x="31" y="180"/>
                      <a:pt x="33" y="187"/>
                      <a:pt x="36" y="184"/>
                    </a:cubicBezTo>
                    <a:cubicBezTo>
                      <a:pt x="38" y="181"/>
                      <a:pt x="46" y="181"/>
                      <a:pt x="48" y="180"/>
                    </a:cubicBezTo>
                    <a:cubicBezTo>
                      <a:pt x="50" y="179"/>
                      <a:pt x="56" y="176"/>
                      <a:pt x="58" y="175"/>
                    </a:cubicBezTo>
                    <a:cubicBezTo>
                      <a:pt x="60" y="173"/>
                      <a:pt x="56" y="170"/>
                      <a:pt x="59" y="169"/>
                    </a:cubicBezTo>
                    <a:cubicBezTo>
                      <a:pt x="62" y="167"/>
                      <a:pt x="71" y="170"/>
                      <a:pt x="75" y="165"/>
                    </a:cubicBezTo>
                    <a:cubicBezTo>
                      <a:pt x="78" y="161"/>
                      <a:pt x="84" y="156"/>
                      <a:pt x="86" y="154"/>
                    </a:cubicBezTo>
                    <a:cubicBezTo>
                      <a:pt x="87" y="152"/>
                      <a:pt x="86" y="151"/>
                      <a:pt x="88" y="149"/>
                    </a:cubicBezTo>
                    <a:cubicBezTo>
                      <a:pt x="90" y="146"/>
                      <a:pt x="95" y="144"/>
                      <a:pt x="97" y="145"/>
                    </a:cubicBezTo>
                    <a:cubicBezTo>
                      <a:pt x="98" y="145"/>
                      <a:pt x="99" y="145"/>
                      <a:pt x="99" y="145"/>
                    </a:cubicBezTo>
                    <a:cubicBezTo>
                      <a:pt x="99" y="145"/>
                      <a:pt x="99" y="145"/>
                      <a:pt x="99" y="145"/>
                    </a:cubicBezTo>
                    <a:cubicBezTo>
                      <a:pt x="100" y="140"/>
                      <a:pt x="100" y="140"/>
                      <a:pt x="100" y="140"/>
                    </a:cubicBezTo>
                    <a:cubicBezTo>
                      <a:pt x="100" y="140"/>
                      <a:pt x="95" y="137"/>
                      <a:pt x="95" y="133"/>
                    </a:cubicBezTo>
                    <a:cubicBezTo>
                      <a:pt x="95" y="129"/>
                      <a:pt x="96" y="125"/>
                      <a:pt x="93" y="125"/>
                    </a:cubicBezTo>
                    <a:cubicBezTo>
                      <a:pt x="89" y="125"/>
                      <a:pt x="89" y="121"/>
                      <a:pt x="91" y="118"/>
                    </a:cubicBezTo>
                    <a:cubicBezTo>
                      <a:pt x="94" y="116"/>
                      <a:pt x="87" y="110"/>
                      <a:pt x="92" y="110"/>
                    </a:cubicBezTo>
                    <a:cubicBezTo>
                      <a:pt x="97" y="110"/>
                      <a:pt x="93" y="102"/>
                      <a:pt x="97" y="102"/>
                    </a:cubicBezTo>
                    <a:cubicBezTo>
                      <a:pt x="100" y="101"/>
                      <a:pt x="101" y="98"/>
                      <a:pt x="101" y="95"/>
                    </a:cubicBezTo>
                    <a:cubicBezTo>
                      <a:pt x="101" y="91"/>
                      <a:pt x="109" y="89"/>
                      <a:pt x="111" y="89"/>
                    </a:cubicBezTo>
                    <a:cubicBezTo>
                      <a:pt x="113" y="88"/>
                      <a:pt x="112" y="77"/>
                      <a:pt x="112" y="77"/>
                    </a:cubicBezTo>
                    <a:lnTo>
                      <a:pt x="112" y="46"/>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38" name="Freeform 37"/>
              <p:cNvSpPr/>
              <p:nvPr/>
            </p:nvSpPr>
            <p:spPr bwMode="auto">
              <a:xfrm>
                <a:off x="8339" y="5191"/>
                <a:ext cx="445" cy="442"/>
              </a:xfrm>
              <a:custGeom>
                <a:avLst/>
                <a:gdLst/>
                <a:ahLst/>
                <a:cxnLst>
                  <a:cxn ang="0">
                    <a:pos x="115" y="27"/>
                  </a:cxn>
                  <a:cxn ang="0">
                    <a:pos x="107" y="7"/>
                  </a:cxn>
                  <a:cxn ang="0">
                    <a:pos x="106" y="9"/>
                  </a:cxn>
                  <a:cxn ang="0">
                    <a:pos x="94" y="8"/>
                  </a:cxn>
                  <a:cxn ang="0">
                    <a:pos x="80" y="5"/>
                  </a:cxn>
                  <a:cxn ang="0">
                    <a:pos x="56" y="9"/>
                  </a:cxn>
                  <a:cxn ang="0">
                    <a:pos x="44" y="10"/>
                  </a:cxn>
                  <a:cxn ang="0">
                    <a:pos x="23" y="4"/>
                  </a:cxn>
                  <a:cxn ang="0">
                    <a:pos x="6" y="0"/>
                  </a:cxn>
                  <a:cxn ang="0">
                    <a:pos x="5" y="3"/>
                  </a:cxn>
                  <a:cxn ang="0">
                    <a:pos x="4" y="17"/>
                  </a:cxn>
                  <a:cxn ang="0">
                    <a:pos x="4" y="33"/>
                  </a:cxn>
                  <a:cxn ang="0">
                    <a:pos x="4" y="120"/>
                  </a:cxn>
                  <a:cxn ang="0">
                    <a:pos x="72" y="120"/>
                  </a:cxn>
                  <a:cxn ang="0">
                    <a:pos x="76" y="118"/>
                  </a:cxn>
                  <a:cxn ang="0">
                    <a:pos x="82" y="120"/>
                  </a:cxn>
                  <a:cxn ang="0">
                    <a:pos x="96" y="120"/>
                  </a:cxn>
                  <a:cxn ang="0">
                    <a:pos x="102" y="123"/>
                  </a:cxn>
                  <a:cxn ang="0">
                    <a:pos x="109" y="118"/>
                  </a:cxn>
                  <a:cxn ang="0">
                    <a:pos x="116" y="110"/>
                  </a:cxn>
                  <a:cxn ang="0">
                    <a:pos x="122" y="106"/>
                  </a:cxn>
                  <a:cxn ang="0">
                    <a:pos x="123" y="105"/>
                  </a:cxn>
                  <a:cxn ang="0">
                    <a:pos x="123" y="101"/>
                  </a:cxn>
                  <a:cxn ang="0">
                    <a:pos x="118" y="88"/>
                  </a:cxn>
                  <a:cxn ang="0">
                    <a:pos x="106" y="65"/>
                  </a:cxn>
                  <a:cxn ang="0">
                    <a:pos x="100" y="54"/>
                  </a:cxn>
                  <a:cxn ang="0">
                    <a:pos x="93" y="41"/>
                  </a:cxn>
                  <a:cxn ang="0">
                    <a:pos x="87" y="20"/>
                  </a:cxn>
                  <a:cxn ang="0">
                    <a:pos x="95" y="35"/>
                  </a:cxn>
                  <a:cxn ang="0">
                    <a:pos x="106" y="50"/>
                  </a:cxn>
                  <a:cxn ang="0">
                    <a:pos x="113" y="34"/>
                  </a:cxn>
                  <a:cxn ang="0">
                    <a:pos x="113" y="34"/>
                  </a:cxn>
                  <a:cxn ang="0">
                    <a:pos x="114" y="31"/>
                  </a:cxn>
                  <a:cxn ang="0">
                    <a:pos x="115" y="27"/>
                  </a:cxn>
                </a:cxnLst>
                <a:rect l="0" t="0" r="r" b="b"/>
                <a:pathLst>
                  <a:path w="124" h="123">
                    <a:moveTo>
                      <a:pt x="115" y="27"/>
                    </a:moveTo>
                    <a:cubicBezTo>
                      <a:pt x="107" y="7"/>
                      <a:pt x="107" y="7"/>
                      <a:pt x="107" y="7"/>
                    </a:cubicBezTo>
                    <a:cubicBezTo>
                      <a:pt x="107" y="8"/>
                      <a:pt x="106" y="8"/>
                      <a:pt x="106" y="9"/>
                    </a:cubicBezTo>
                    <a:cubicBezTo>
                      <a:pt x="105" y="10"/>
                      <a:pt x="99" y="7"/>
                      <a:pt x="94" y="8"/>
                    </a:cubicBezTo>
                    <a:cubicBezTo>
                      <a:pt x="89" y="9"/>
                      <a:pt x="85" y="7"/>
                      <a:pt x="80" y="5"/>
                    </a:cubicBezTo>
                    <a:cubicBezTo>
                      <a:pt x="75" y="2"/>
                      <a:pt x="59" y="6"/>
                      <a:pt x="56" y="9"/>
                    </a:cubicBezTo>
                    <a:cubicBezTo>
                      <a:pt x="54" y="12"/>
                      <a:pt x="49" y="12"/>
                      <a:pt x="44" y="10"/>
                    </a:cubicBezTo>
                    <a:cubicBezTo>
                      <a:pt x="39" y="8"/>
                      <a:pt x="32" y="5"/>
                      <a:pt x="23" y="4"/>
                    </a:cubicBezTo>
                    <a:cubicBezTo>
                      <a:pt x="14" y="3"/>
                      <a:pt x="8" y="2"/>
                      <a:pt x="6" y="0"/>
                    </a:cubicBezTo>
                    <a:cubicBezTo>
                      <a:pt x="6" y="1"/>
                      <a:pt x="5" y="2"/>
                      <a:pt x="5" y="3"/>
                    </a:cubicBezTo>
                    <a:cubicBezTo>
                      <a:pt x="2" y="10"/>
                      <a:pt x="7" y="12"/>
                      <a:pt x="4" y="17"/>
                    </a:cubicBezTo>
                    <a:cubicBezTo>
                      <a:pt x="0" y="21"/>
                      <a:pt x="4" y="26"/>
                      <a:pt x="4" y="33"/>
                    </a:cubicBezTo>
                    <a:cubicBezTo>
                      <a:pt x="4" y="39"/>
                      <a:pt x="4" y="89"/>
                      <a:pt x="4" y="120"/>
                    </a:cubicBezTo>
                    <a:cubicBezTo>
                      <a:pt x="72" y="120"/>
                      <a:pt x="72" y="120"/>
                      <a:pt x="72" y="120"/>
                    </a:cubicBezTo>
                    <a:cubicBezTo>
                      <a:pt x="72" y="120"/>
                      <a:pt x="74" y="119"/>
                      <a:pt x="76" y="118"/>
                    </a:cubicBezTo>
                    <a:cubicBezTo>
                      <a:pt x="78" y="116"/>
                      <a:pt x="82" y="120"/>
                      <a:pt x="82" y="120"/>
                    </a:cubicBezTo>
                    <a:cubicBezTo>
                      <a:pt x="96" y="120"/>
                      <a:pt x="96" y="120"/>
                      <a:pt x="96" y="120"/>
                    </a:cubicBezTo>
                    <a:cubicBezTo>
                      <a:pt x="96" y="120"/>
                      <a:pt x="99" y="123"/>
                      <a:pt x="102" y="123"/>
                    </a:cubicBezTo>
                    <a:cubicBezTo>
                      <a:pt x="106" y="123"/>
                      <a:pt x="104" y="118"/>
                      <a:pt x="109" y="118"/>
                    </a:cubicBezTo>
                    <a:cubicBezTo>
                      <a:pt x="114" y="118"/>
                      <a:pt x="113" y="110"/>
                      <a:pt x="116" y="110"/>
                    </a:cubicBezTo>
                    <a:cubicBezTo>
                      <a:pt x="120" y="110"/>
                      <a:pt x="119" y="110"/>
                      <a:pt x="122" y="106"/>
                    </a:cubicBezTo>
                    <a:cubicBezTo>
                      <a:pt x="122" y="105"/>
                      <a:pt x="123" y="105"/>
                      <a:pt x="123" y="105"/>
                    </a:cubicBezTo>
                    <a:cubicBezTo>
                      <a:pt x="122" y="104"/>
                      <a:pt x="122" y="102"/>
                      <a:pt x="123" y="101"/>
                    </a:cubicBezTo>
                    <a:cubicBezTo>
                      <a:pt x="124" y="95"/>
                      <a:pt x="120" y="96"/>
                      <a:pt x="118" y="88"/>
                    </a:cubicBezTo>
                    <a:cubicBezTo>
                      <a:pt x="115" y="81"/>
                      <a:pt x="106" y="69"/>
                      <a:pt x="106" y="65"/>
                    </a:cubicBezTo>
                    <a:cubicBezTo>
                      <a:pt x="105" y="61"/>
                      <a:pt x="100" y="58"/>
                      <a:pt x="100" y="54"/>
                    </a:cubicBezTo>
                    <a:cubicBezTo>
                      <a:pt x="100" y="49"/>
                      <a:pt x="98" y="48"/>
                      <a:pt x="93" y="41"/>
                    </a:cubicBezTo>
                    <a:cubicBezTo>
                      <a:pt x="87" y="34"/>
                      <a:pt x="86" y="21"/>
                      <a:pt x="87" y="20"/>
                    </a:cubicBezTo>
                    <a:cubicBezTo>
                      <a:pt x="89" y="20"/>
                      <a:pt x="93" y="31"/>
                      <a:pt x="95" y="35"/>
                    </a:cubicBezTo>
                    <a:cubicBezTo>
                      <a:pt x="97" y="39"/>
                      <a:pt x="102" y="50"/>
                      <a:pt x="106" y="50"/>
                    </a:cubicBezTo>
                    <a:cubicBezTo>
                      <a:pt x="110" y="50"/>
                      <a:pt x="112" y="33"/>
                      <a:pt x="113" y="34"/>
                    </a:cubicBezTo>
                    <a:cubicBezTo>
                      <a:pt x="113" y="34"/>
                      <a:pt x="113" y="34"/>
                      <a:pt x="113" y="34"/>
                    </a:cubicBezTo>
                    <a:cubicBezTo>
                      <a:pt x="114" y="31"/>
                      <a:pt x="114" y="31"/>
                      <a:pt x="114" y="31"/>
                    </a:cubicBezTo>
                    <a:lnTo>
                      <a:pt x="115" y="27"/>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39" name="Freeform 38"/>
              <p:cNvSpPr/>
              <p:nvPr/>
            </p:nvSpPr>
            <p:spPr bwMode="auto">
              <a:xfrm>
                <a:off x="7718" y="6445"/>
                <a:ext cx="230" cy="254"/>
              </a:xfrm>
              <a:custGeom>
                <a:avLst/>
                <a:gdLst/>
                <a:ahLst/>
                <a:cxnLst>
                  <a:cxn ang="0">
                    <a:pos x="32" y="67"/>
                  </a:cxn>
                  <a:cxn ang="0">
                    <a:pos x="34" y="58"/>
                  </a:cxn>
                  <a:cxn ang="0">
                    <a:pos x="41" y="53"/>
                  </a:cxn>
                  <a:cxn ang="0">
                    <a:pos x="45" y="47"/>
                  </a:cxn>
                  <a:cxn ang="0">
                    <a:pos x="52" y="54"/>
                  </a:cxn>
                  <a:cxn ang="0">
                    <a:pos x="60" y="56"/>
                  </a:cxn>
                  <a:cxn ang="0">
                    <a:pos x="64" y="42"/>
                  </a:cxn>
                  <a:cxn ang="0">
                    <a:pos x="61" y="30"/>
                  </a:cxn>
                  <a:cxn ang="0">
                    <a:pos x="59" y="21"/>
                  </a:cxn>
                  <a:cxn ang="0">
                    <a:pos x="60" y="12"/>
                  </a:cxn>
                  <a:cxn ang="0">
                    <a:pos x="49" y="12"/>
                  </a:cxn>
                  <a:cxn ang="0">
                    <a:pos x="50" y="1"/>
                  </a:cxn>
                  <a:cxn ang="0">
                    <a:pos x="33" y="0"/>
                  </a:cxn>
                  <a:cxn ang="0">
                    <a:pos x="31" y="1"/>
                  </a:cxn>
                  <a:cxn ang="0">
                    <a:pos x="31" y="15"/>
                  </a:cxn>
                  <a:cxn ang="0">
                    <a:pos x="15" y="16"/>
                  </a:cxn>
                  <a:cxn ang="0">
                    <a:pos x="10" y="16"/>
                  </a:cxn>
                  <a:cxn ang="0">
                    <a:pos x="8" y="19"/>
                  </a:cxn>
                  <a:cxn ang="0">
                    <a:pos x="13" y="25"/>
                  </a:cxn>
                  <a:cxn ang="0">
                    <a:pos x="7" y="29"/>
                  </a:cxn>
                  <a:cxn ang="0">
                    <a:pos x="2" y="36"/>
                  </a:cxn>
                  <a:cxn ang="0">
                    <a:pos x="8" y="46"/>
                  </a:cxn>
                  <a:cxn ang="0">
                    <a:pos x="16" y="57"/>
                  </a:cxn>
                  <a:cxn ang="0">
                    <a:pos x="27" y="71"/>
                  </a:cxn>
                  <a:cxn ang="0">
                    <a:pos x="32" y="67"/>
                  </a:cxn>
                </a:cxnLst>
                <a:rect l="0" t="0" r="r" b="b"/>
                <a:pathLst>
                  <a:path w="64" h="71">
                    <a:moveTo>
                      <a:pt x="32" y="67"/>
                    </a:moveTo>
                    <a:cubicBezTo>
                      <a:pt x="38" y="67"/>
                      <a:pt x="36" y="64"/>
                      <a:pt x="34" y="58"/>
                    </a:cubicBezTo>
                    <a:cubicBezTo>
                      <a:pt x="32" y="53"/>
                      <a:pt x="37" y="53"/>
                      <a:pt x="41" y="53"/>
                    </a:cubicBezTo>
                    <a:cubicBezTo>
                      <a:pt x="44" y="53"/>
                      <a:pt x="43" y="47"/>
                      <a:pt x="45" y="47"/>
                    </a:cubicBezTo>
                    <a:cubicBezTo>
                      <a:pt x="48" y="47"/>
                      <a:pt x="49" y="55"/>
                      <a:pt x="52" y="54"/>
                    </a:cubicBezTo>
                    <a:cubicBezTo>
                      <a:pt x="55" y="53"/>
                      <a:pt x="57" y="56"/>
                      <a:pt x="60" y="56"/>
                    </a:cubicBezTo>
                    <a:cubicBezTo>
                      <a:pt x="64" y="55"/>
                      <a:pt x="64" y="48"/>
                      <a:pt x="64" y="42"/>
                    </a:cubicBezTo>
                    <a:cubicBezTo>
                      <a:pt x="64" y="37"/>
                      <a:pt x="64" y="33"/>
                      <a:pt x="61" y="30"/>
                    </a:cubicBezTo>
                    <a:cubicBezTo>
                      <a:pt x="57" y="28"/>
                      <a:pt x="55" y="23"/>
                      <a:pt x="59" y="21"/>
                    </a:cubicBezTo>
                    <a:cubicBezTo>
                      <a:pt x="63" y="19"/>
                      <a:pt x="64" y="15"/>
                      <a:pt x="60" y="12"/>
                    </a:cubicBezTo>
                    <a:cubicBezTo>
                      <a:pt x="57" y="10"/>
                      <a:pt x="49" y="15"/>
                      <a:pt x="49" y="12"/>
                    </a:cubicBezTo>
                    <a:cubicBezTo>
                      <a:pt x="49" y="11"/>
                      <a:pt x="50" y="5"/>
                      <a:pt x="50" y="1"/>
                    </a:cubicBezTo>
                    <a:cubicBezTo>
                      <a:pt x="42" y="0"/>
                      <a:pt x="33" y="0"/>
                      <a:pt x="33" y="0"/>
                    </a:cubicBezTo>
                    <a:cubicBezTo>
                      <a:pt x="31" y="1"/>
                      <a:pt x="31" y="1"/>
                      <a:pt x="31" y="1"/>
                    </a:cubicBezTo>
                    <a:cubicBezTo>
                      <a:pt x="32" y="9"/>
                      <a:pt x="31" y="15"/>
                      <a:pt x="31" y="15"/>
                    </a:cubicBezTo>
                    <a:cubicBezTo>
                      <a:pt x="31" y="15"/>
                      <a:pt x="18" y="16"/>
                      <a:pt x="15" y="16"/>
                    </a:cubicBezTo>
                    <a:cubicBezTo>
                      <a:pt x="15" y="16"/>
                      <a:pt x="13" y="16"/>
                      <a:pt x="10" y="16"/>
                    </a:cubicBezTo>
                    <a:cubicBezTo>
                      <a:pt x="10" y="17"/>
                      <a:pt x="9" y="18"/>
                      <a:pt x="8" y="19"/>
                    </a:cubicBezTo>
                    <a:cubicBezTo>
                      <a:pt x="7" y="20"/>
                      <a:pt x="12" y="22"/>
                      <a:pt x="13" y="25"/>
                    </a:cubicBezTo>
                    <a:cubicBezTo>
                      <a:pt x="14" y="27"/>
                      <a:pt x="6" y="26"/>
                      <a:pt x="7" y="29"/>
                    </a:cubicBezTo>
                    <a:cubicBezTo>
                      <a:pt x="7" y="32"/>
                      <a:pt x="4" y="35"/>
                      <a:pt x="2" y="36"/>
                    </a:cubicBezTo>
                    <a:cubicBezTo>
                      <a:pt x="0" y="38"/>
                      <a:pt x="7" y="44"/>
                      <a:pt x="8" y="46"/>
                    </a:cubicBezTo>
                    <a:cubicBezTo>
                      <a:pt x="8" y="49"/>
                      <a:pt x="9" y="51"/>
                      <a:pt x="16" y="57"/>
                    </a:cubicBezTo>
                    <a:cubicBezTo>
                      <a:pt x="22" y="63"/>
                      <a:pt x="19" y="64"/>
                      <a:pt x="27" y="71"/>
                    </a:cubicBezTo>
                    <a:cubicBezTo>
                      <a:pt x="28" y="69"/>
                      <a:pt x="30" y="67"/>
                      <a:pt x="32" y="6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40" name="Freeform 39"/>
              <p:cNvSpPr/>
              <p:nvPr/>
            </p:nvSpPr>
            <p:spPr bwMode="auto">
              <a:xfrm>
                <a:off x="7742" y="6448"/>
                <a:ext cx="90" cy="54"/>
              </a:xfrm>
              <a:custGeom>
                <a:avLst/>
                <a:gdLst/>
                <a:ahLst/>
                <a:cxnLst>
                  <a:cxn ang="0">
                    <a:pos x="24" y="14"/>
                  </a:cxn>
                  <a:cxn ang="0">
                    <a:pos x="24" y="0"/>
                  </a:cxn>
                  <a:cxn ang="0">
                    <a:pos x="22" y="0"/>
                  </a:cxn>
                  <a:cxn ang="0">
                    <a:pos x="6" y="0"/>
                  </a:cxn>
                  <a:cxn ang="0">
                    <a:pos x="6" y="1"/>
                  </a:cxn>
                  <a:cxn ang="0">
                    <a:pos x="3" y="8"/>
                  </a:cxn>
                  <a:cxn ang="0">
                    <a:pos x="3" y="13"/>
                  </a:cxn>
                  <a:cxn ang="0">
                    <a:pos x="3" y="15"/>
                  </a:cxn>
                  <a:cxn ang="0">
                    <a:pos x="8" y="15"/>
                  </a:cxn>
                  <a:cxn ang="0">
                    <a:pos x="24" y="14"/>
                  </a:cxn>
                </a:cxnLst>
                <a:rect l="0" t="0" r="r" b="b"/>
                <a:pathLst>
                  <a:path w="25" h="15">
                    <a:moveTo>
                      <a:pt x="24" y="14"/>
                    </a:moveTo>
                    <a:cubicBezTo>
                      <a:pt x="24" y="14"/>
                      <a:pt x="25" y="8"/>
                      <a:pt x="24" y="0"/>
                    </a:cubicBezTo>
                    <a:cubicBezTo>
                      <a:pt x="22" y="0"/>
                      <a:pt x="22" y="0"/>
                      <a:pt x="22" y="0"/>
                    </a:cubicBezTo>
                    <a:cubicBezTo>
                      <a:pt x="6" y="0"/>
                      <a:pt x="6" y="0"/>
                      <a:pt x="6" y="0"/>
                    </a:cubicBezTo>
                    <a:cubicBezTo>
                      <a:pt x="6" y="0"/>
                      <a:pt x="6" y="1"/>
                      <a:pt x="6" y="1"/>
                    </a:cubicBezTo>
                    <a:cubicBezTo>
                      <a:pt x="8" y="3"/>
                      <a:pt x="7" y="7"/>
                      <a:pt x="3" y="8"/>
                    </a:cubicBezTo>
                    <a:cubicBezTo>
                      <a:pt x="0" y="9"/>
                      <a:pt x="0" y="12"/>
                      <a:pt x="3" y="13"/>
                    </a:cubicBezTo>
                    <a:cubicBezTo>
                      <a:pt x="5" y="13"/>
                      <a:pt x="4" y="14"/>
                      <a:pt x="3" y="15"/>
                    </a:cubicBezTo>
                    <a:cubicBezTo>
                      <a:pt x="6" y="15"/>
                      <a:pt x="8" y="15"/>
                      <a:pt x="8" y="15"/>
                    </a:cubicBezTo>
                    <a:cubicBezTo>
                      <a:pt x="11" y="15"/>
                      <a:pt x="24" y="14"/>
                      <a:pt x="24" y="1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41" name="Freeform 40"/>
              <p:cNvSpPr/>
              <p:nvPr/>
            </p:nvSpPr>
            <p:spPr bwMode="auto">
              <a:xfrm>
                <a:off x="7814" y="6385"/>
                <a:ext cx="290" cy="355"/>
              </a:xfrm>
              <a:custGeom>
                <a:avLst/>
                <a:gdLst/>
                <a:ahLst/>
                <a:cxnLst>
                  <a:cxn ang="0">
                    <a:pos x="21" y="94"/>
                  </a:cxn>
                  <a:cxn ang="0">
                    <a:pos x="29" y="95"/>
                  </a:cxn>
                  <a:cxn ang="0">
                    <a:pos x="38" y="95"/>
                  </a:cxn>
                  <a:cxn ang="0">
                    <a:pos x="43" y="95"/>
                  </a:cxn>
                  <a:cxn ang="0">
                    <a:pos x="50" y="88"/>
                  </a:cxn>
                  <a:cxn ang="0">
                    <a:pos x="54" y="80"/>
                  </a:cxn>
                  <a:cxn ang="0">
                    <a:pos x="55" y="61"/>
                  </a:cxn>
                  <a:cxn ang="0">
                    <a:pos x="64" y="49"/>
                  </a:cxn>
                  <a:cxn ang="0">
                    <a:pos x="73" y="25"/>
                  </a:cxn>
                  <a:cxn ang="0">
                    <a:pos x="77" y="13"/>
                  </a:cxn>
                  <a:cxn ang="0">
                    <a:pos x="79" y="1"/>
                  </a:cxn>
                  <a:cxn ang="0">
                    <a:pos x="79" y="1"/>
                  </a:cxn>
                  <a:cxn ang="0">
                    <a:pos x="69" y="0"/>
                  </a:cxn>
                  <a:cxn ang="0">
                    <a:pos x="64" y="1"/>
                  </a:cxn>
                  <a:cxn ang="0">
                    <a:pos x="58" y="3"/>
                  </a:cxn>
                  <a:cxn ang="0">
                    <a:pos x="56" y="11"/>
                  </a:cxn>
                  <a:cxn ang="0">
                    <a:pos x="52" y="22"/>
                  </a:cxn>
                  <a:cxn ang="0">
                    <a:pos x="36" y="17"/>
                  </a:cxn>
                  <a:cxn ang="0">
                    <a:pos x="23" y="17"/>
                  </a:cxn>
                  <a:cxn ang="0">
                    <a:pos x="22" y="28"/>
                  </a:cxn>
                  <a:cxn ang="0">
                    <a:pos x="33" y="28"/>
                  </a:cxn>
                  <a:cxn ang="0">
                    <a:pos x="32" y="37"/>
                  </a:cxn>
                  <a:cxn ang="0">
                    <a:pos x="34" y="46"/>
                  </a:cxn>
                  <a:cxn ang="0">
                    <a:pos x="37" y="58"/>
                  </a:cxn>
                  <a:cxn ang="0">
                    <a:pos x="33" y="72"/>
                  </a:cxn>
                  <a:cxn ang="0">
                    <a:pos x="25" y="70"/>
                  </a:cxn>
                  <a:cxn ang="0">
                    <a:pos x="18" y="63"/>
                  </a:cxn>
                  <a:cxn ang="0">
                    <a:pos x="14" y="69"/>
                  </a:cxn>
                  <a:cxn ang="0">
                    <a:pos x="7" y="74"/>
                  </a:cxn>
                  <a:cxn ang="0">
                    <a:pos x="5" y="83"/>
                  </a:cxn>
                  <a:cxn ang="0">
                    <a:pos x="0" y="87"/>
                  </a:cxn>
                  <a:cxn ang="0">
                    <a:pos x="1" y="88"/>
                  </a:cxn>
                  <a:cxn ang="0">
                    <a:pos x="11" y="99"/>
                  </a:cxn>
                  <a:cxn ang="0">
                    <a:pos x="21" y="94"/>
                  </a:cxn>
                </a:cxnLst>
                <a:rect l="0" t="0" r="r" b="b"/>
                <a:pathLst>
                  <a:path w="80" h="99">
                    <a:moveTo>
                      <a:pt x="21" y="94"/>
                    </a:moveTo>
                    <a:cubicBezTo>
                      <a:pt x="23" y="95"/>
                      <a:pt x="25" y="98"/>
                      <a:pt x="29" y="95"/>
                    </a:cubicBezTo>
                    <a:cubicBezTo>
                      <a:pt x="33" y="91"/>
                      <a:pt x="38" y="92"/>
                      <a:pt x="38" y="95"/>
                    </a:cubicBezTo>
                    <a:cubicBezTo>
                      <a:pt x="38" y="99"/>
                      <a:pt x="39" y="98"/>
                      <a:pt x="43" y="95"/>
                    </a:cubicBezTo>
                    <a:cubicBezTo>
                      <a:pt x="46" y="91"/>
                      <a:pt x="50" y="95"/>
                      <a:pt x="50" y="88"/>
                    </a:cubicBezTo>
                    <a:cubicBezTo>
                      <a:pt x="50" y="81"/>
                      <a:pt x="54" y="88"/>
                      <a:pt x="54" y="80"/>
                    </a:cubicBezTo>
                    <a:cubicBezTo>
                      <a:pt x="54" y="72"/>
                      <a:pt x="55" y="65"/>
                      <a:pt x="55" y="61"/>
                    </a:cubicBezTo>
                    <a:cubicBezTo>
                      <a:pt x="55" y="58"/>
                      <a:pt x="64" y="54"/>
                      <a:pt x="64" y="49"/>
                    </a:cubicBezTo>
                    <a:cubicBezTo>
                      <a:pt x="64" y="43"/>
                      <a:pt x="73" y="32"/>
                      <a:pt x="73" y="25"/>
                    </a:cubicBezTo>
                    <a:cubicBezTo>
                      <a:pt x="73" y="18"/>
                      <a:pt x="75" y="16"/>
                      <a:pt x="77" y="13"/>
                    </a:cubicBezTo>
                    <a:cubicBezTo>
                      <a:pt x="78" y="11"/>
                      <a:pt x="80" y="6"/>
                      <a:pt x="79" y="1"/>
                    </a:cubicBezTo>
                    <a:cubicBezTo>
                      <a:pt x="79" y="1"/>
                      <a:pt x="79" y="1"/>
                      <a:pt x="79" y="1"/>
                    </a:cubicBezTo>
                    <a:cubicBezTo>
                      <a:pt x="69" y="0"/>
                      <a:pt x="69" y="0"/>
                      <a:pt x="69" y="0"/>
                    </a:cubicBezTo>
                    <a:cubicBezTo>
                      <a:pt x="64" y="1"/>
                      <a:pt x="64" y="1"/>
                      <a:pt x="64" y="1"/>
                    </a:cubicBezTo>
                    <a:cubicBezTo>
                      <a:pt x="58" y="3"/>
                      <a:pt x="58" y="3"/>
                      <a:pt x="58" y="3"/>
                    </a:cubicBezTo>
                    <a:cubicBezTo>
                      <a:pt x="58" y="3"/>
                      <a:pt x="59" y="8"/>
                      <a:pt x="56" y="11"/>
                    </a:cubicBezTo>
                    <a:cubicBezTo>
                      <a:pt x="53" y="15"/>
                      <a:pt x="52" y="22"/>
                      <a:pt x="52" y="22"/>
                    </a:cubicBezTo>
                    <a:cubicBezTo>
                      <a:pt x="52" y="22"/>
                      <a:pt x="40" y="16"/>
                      <a:pt x="36" y="17"/>
                    </a:cubicBezTo>
                    <a:cubicBezTo>
                      <a:pt x="35" y="17"/>
                      <a:pt x="29" y="17"/>
                      <a:pt x="23" y="17"/>
                    </a:cubicBezTo>
                    <a:cubicBezTo>
                      <a:pt x="23" y="21"/>
                      <a:pt x="22" y="27"/>
                      <a:pt x="22" y="28"/>
                    </a:cubicBezTo>
                    <a:cubicBezTo>
                      <a:pt x="22" y="31"/>
                      <a:pt x="30" y="26"/>
                      <a:pt x="33" y="28"/>
                    </a:cubicBezTo>
                    <a:cubicBezTo>
                      <a:pt x="37" y="31"/>
                      <a:pt x="36" y="35"/>
                      <a:pt x="32" y="37"/>
                    </a:cubicBezTo>
                    <a:cubicBezTo>
                      <a:pt x="28" y="39"/>
                      <a:pt x="30" y="44"/>
                      <a:pt x="34" y="46"/>
                    </a:cubicBezTo>
                    <a:cubicBezTo>
                      <a:pt x="37" y="49"/>
                      <a:pt x="37" y="53"/>
                      <a:pt x="37" y="58"/>
                    </a:cubicBezTo>
                    <a:cubicBezTo>
                      <a:pt x="37" y="64"/>
                      <a:pt x="37" y="71"/>
                      <a:pt x="33" y="72"/>
                    </a:cubicBezTo>
                    <a:cubicBezTo>
                      <a:pt x="30" y="72"/>
                      <a:pt x="28" y="69"/>
                      <a:pt x="25" y="70"/>
                    </a:cubicBezTo>
                    <a:cubicBezTo>
                      <a:pt x="22" y="71"/>
                      <a:pt x="21" y="63"/>
                      <a:pt x="18" y="63"/>
                    </a:cubicBezTo>
                    <a:cubicBezTo>
                      <a:pt x="16" y="63"/>
                      <a:pt x="17" y="69"/>
                      <a:pt x="14" y="69"/>
                    </a:cubicBezTo>
                    <a:cubicBezTo>
                      <a:pt x="10" y="69"/>
                      <a:pt x="5" y="69"/>
                      <a:pt x="7" y="74"/>
                    </a:cubicBezTo>
                    <a:cubicBezTo>
                      <a:pt x="9" y="80"/>
                      <a:pt x="11" y="83"/>
                      <a:pt x="5" y="83"/>
                    </a:cubicBezTo>
                    <a:cubicBezTo>
                      <a:pt x="3" y="83"/>
                      <a:pt x="1" y="85"/>
                      <a:pt x="0" y="87"/>
                    </a:cubicBezTo>
                    <a:cubicBezTo>
                      <a:pt x="0" y="87"/>
                      <a:pt x="1" y="87"/>
                      <a:pt x="1" y="88"/>
                    </a:cubicBezTo>
                    <a:cubicBezTo>
                      <a:pt x="6" y="91"/>
                      <a:pt x="9" y="95"/>
                      <a:pt x="11" y="99"/>
                    </a:cubicBezTo>
                    <a:cubicBezTo>
                      <a:pt x="15" y="96"/>
                      <a:pt x="20" y="93"/>
                      <a:pt x="21" y="9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42" name="Freeform 41"/>
              <p:cNvSpPr/>
              <p:nvPr/>
            </p:nvSpPr>
            <p:spPr bwMode="auto">
              <a:xfrm>
                <a:off x="8223" y="5567"/>
                <a:ext cx="675" cy="830"/>
              </a:xfrm>
              <a:custGeom>
                <a:avLst/>
                <a:gdLst/>
                <a:ahLst/>
                <a:cxnLst>
                  <a:cxn ang="0">
                    <a:pos x="141" y="13"/>
                  </a:cxn>
                  <a:cxn ang="0">
                    <a:pos x="128" y="15"/>
                  </a:cxn>
                  <a:cxn ang="0">
                    <a:pos x="108" y="13"/>
                  </a:cxn>
                  <a:cxn ang="0">
                    <a:pos x="36" y="15"/>
                  </a:cxn>
                  <a:cxn ang="0">
                    <a:pos x="25" y="39"/>
                  </a:cxn>
                  <a:cxn ang="0">
                    <a:pos x="24" y="88"/>
                  </a:cxn>
                  <a:cxn ang="0">
                    <a:pos x="10" y="101"/>
                  </a:cxn>
                  <a:cxn ang="0">
                    <a:pos x="4" y="117"/>
                  </a:cxn>
                  <a:cxn ang="0">
                    <a:pos x="8" y="132"/>
                  </a:cxn>
                  <a:cxn ang="0">
                    <a:pos x="12" y="144"/>
                  </a:cxn>
                  <a:cxn ang="0">
                    <a:pos x="21" y="165"/>
                  </a:cxn>
                  <a:cxn ang="0">
                    <a:pos x="24" y="170"/>
                  </a:cxn>
                  <a:cxn ang="0">
                    <a:pos x="35" y="177"/>
                  </a:cxn>
                  <a:cxn ang="0">
                    <a:pos x="47" y="190"/>
                  </a:cxn>
                  <a:cxn ang="0">
                    <a:pos x="59" y="204"/>
                  </a:cxn>
                  <a:cxn ang="0">
                    <a:pos x="64" y="213"/>
                  </a:cxn>
                  <a:cxn ang="0">
                    <a:pos x="76" y="219"/>
                  </a:cxn>
                  <a:cxn ang="0">
                    <a:pos x="88" y="218"/>
                  </a:cxn>
                  <a:cxn ang="0">
                    <a:pos x="109" y="227"/>
                  </a:cxn>
                  <a:cxn ang="0">
                    <a:pos x="124" y="226"/>
                  </a:cxn>
                  <a:cxn ang="0">
                    <a:pos x="135" y="222"/>
                  </a:cxn>
                  <a:cxn ang="0">
                    <a:pos x="146" y="214"/>
                  </a:cxn>
                  <a:cxn ang="0">
                    <a:pos x="155" y="217"/>
                  </a:cxn>
                  <a:cxn ang="0">
                    <a:pos x="145" y="198"/>
                  </a:cxn>
                  <a:cxn ang="0">
                    <a:pos x="125" y="180"/>
                  </a:cxn>
                  <a:cxn ang="0">
                    <a:pos x="136" y="172"/>
                  </a:cxn>
                  <a:cxn ang="0">
                    <a:pos x="141" y="149"/>
                  </a:cxn>
                  <a:cxn ang="0">
                    <a:pos x="149" y="133"/>
                  </a:cxn>
                  <a:cxn ang="0">
                    <a:pos x="161" y="119"/>
                  </a:cxn>
                  <a:cxn ang="0">
                    <a:pos x="166" y="90"/>
                  </a:cxn>
                  <a:cxn ang="0">
                    <a:pos x="176" y="73"/>
                  </a:cxn>
                  <a:cxn ang="0">
                    <a:pos x="180" y="57"/>
                  </a:cxn>
                  <a:cxn ang="0">
                    <a:pos x="171" y="20"/>
                  </a:cxn>
                  <a:cxn ang="0">
                    <a:pos x="155" y="0"/>
                  </a:cxn>
                  <a:cxn ang="0">
                    <a:pos x="148" y="5"/>
                  </a:cxn>
                </a:cxnLst>
                <a:rect l="0" t="0" r="r" b="b"/>
                <a:pathLst>
                  <a:path w="187" h="231">
                    <a:moveTo>
                      <a:pt x="148" y="5"/>
                    </a:moveTo>
                    <a:cubicBezTo>
                      <a:pt x="145" y="5"/>
                      <a:pt x="146" y="13"/>
                      <a:pt x="141" y="13"/>
                    </a:cubicBezTo>
                    <a:cubicBezTo>
                      <a:pt x="136" y="13"/>
                      <a:pt x="138" y="18"/>
                      <a:pt x="134" y="18"/>
                    </a:cubicBezTo>
                    <a:cubicBezTo>
                      <a:pt x="131" y="18"/>
                      <a:pt x="128" y="15"/>
                      <a:pt x="128" y="15"/>
                    </a:cubicBezTo>
                    <a:cubicBezTo>
                      <a:pt x="114" y="15"/>
                      <a:pt x="114" y="15"/>
                      <a:pt x="114" y="15"/>
                    </a:cubicBezTo>
                    <a:cubicBezTo>
                      <a:pt x="114" y="15"/>
                      <a:pt x="110" y="11"/>
                      <a:pt x="108" y="13"/>
                    </a:cubicBezTo>
                    <a:cubicBezTo>
                      <a:pt x="106" y="14"/>
                      <a:pt x="104" y="15"/>
                      <a:pt x="104" y="15"/>
                    </a:cubicBezTo>
                    <a:cubicBezTo>
                      <a:pt x="36" y="15"/>
                      <a:pt x="36" y="15"/>
                      <a:pt x="36" y="15"/>
                    </a:cubicBezTo>
                    <a:cubicBezTo>
                      <a:pt x="36" y="29"/>
                      <a:pt x="36" y="39"/>
                      <a:pt x="36" y="39"/>
                    </a:cubicBezTo>
                    <a:cubicBezTo>
                      <a:pt x="25" y="39"/>
                      <a:pt x="25" y="39"/>
                      <a:pt x="25" y="39"/>
                    </a:cubicBezTo>
                    <a:cubicBezTo>
                      <a:pt x="25" y="76"/>
                      <a:pt x="25" y="76"/>
                      <a:pt x="25" y="76"/>
                    </a:cubicBezTo>
                    <a:cubicBezTo>
                      <a:pt x="25" y="76"/>
                      <a:pt x="26" y="87"/>
                      <a:pt x="24" y="88"/>
                    </a:cubicBezTo>
                    <a:cubicBezTo>
                      <a:pt x="22" y="88"/>
                      <a:pt x="14" y="90"/>
                      <a:pt x="14" y="94"/>
                    </a:cubicBezTo>
                    <a:cubicBezTo>
                      <a:pt x="14" y="97"/>
                      <a:pt x="13" y="100"/>
                      <a:pt x="10" y="101"/>
                    </a:cubicBezTo>
                    <a:cubicBezTo>
                      <a:pt x="6" y="101"/>
                      <a:pt x="10" y="109"/>
                      <a:pt x="5" y="109"/>
                    </a:cubicBezTo>
                    <a:cubicBezTo>
                      <a:pt x="0" y="109"/>
                      <a:pt x="7" y="115"/>
                      <a:pt x="4" y="117"/>
                    </a:cubicBezTo>
                    <a:cubicBezTo>
                      <a:pt x="2" y="120"/>
                      <a:pt x="2" y="124"/>
                      <a:pt x="6" y="124"/>
                    </a:cubicBezTo>
                    <a:cubicBezTo>
                      <a:pt x="9" y="124"/>
                      <a:pt x="8" y="128"/>
                      <a:pt x="8" y="132"/>
                    </a:cubicBezTo>
                    <a:cubicBezTo>
                      <a:pt x="8" y="136"/>
                      <a:pt x="13" y="139"/>
                      <a:pt x="13" y="139"/>
                    </a:cubicBezTo>
                    <a:cubicBezTo>
                      <a:pt x="12" y="144"/>
                      <a:pt x="12" y="144"/>
                      <a:pt x="12" y="144"/>
                    </a:cubicBezTo>
                    <a:cubicBezTo>
                      <a:pt x="12" y="144"/>
                      <a:pt x="20" y="153"/>
                      <a:pt x="20" y="155"/>
                    </a:cubicBezTo>
                    <a:cubicBezTo>
                      <a:pt x="21" y="157"/>
                      <a:pt x="25" y="163"/>
                      <a:pt x="21" y="165"/>
                    </a:cubicBezTo>
                    <a:cubicBezTo>
                      <a:pt x="17" y="167"/>
                      <a:pt x="20" y="169"/>
                      <a:pt x="20" y="169"/>
                    </a:cubicBezTo>
                    <a:cubicBezTo>
                      <a:pt x="24" y="170"/>
                      <a:pt x="24" y="170"/>
                      <a:pt x="24" y="170"/>
                    </a:cubicBezTo>
                    <a:cubicBezTo>
                      <a:pt x="26" y="173"/>
                      <a:pt x="26" y="173"/>
                      <a:pt x="26" y="173"/>
                    </a:cubicBezTo>
                    <a:cubicBezTo>
                      <a:pt x="26" y="173"/>
                      <a:pt x="31" y="173"/>
                      <a:pt x="35" y="177"/>
                    </a:cubicBezTo>
                    <a:cubicBezTo>
                      <a:pt x="38" y="181"/>
                      <a:pt x="40" y="182"/>
                      <a:pt x="40" y="184"/>
                    </a:cubicBezTo>
                    <a:cubicBezTo>
                      <a:pt x="40" y="186"/>
                      <a:pt x="43" y="187"/>
                      <a:pt x="47" y="190"/>
                    </a:cubicBezTo>
                    <a:cubicBezTo>
                      <a:pt x="51" y="194"/>
                      <a:pt x="51" y="196"/>
                      <a:pt x="51" y="198"/>
                    </a:cubicBezTo>
                    <a:cubicBezTo>
                      <a:pt x="51" y="200"/>
                      <a:pt x="59" y="204"/>
                      <a:pt x="59" y="204"/>
                    </a:cubicBezTo>
                    <a:cubicBezTo>
                      <a:pt x="61" y="210"/>
                      <a:pt x="61" y="210"/>
                      <a:pt x="61" y="210"/>
                    </a:cubicBezTo>
                    <a:cubicBezTo>
                      <a:pt x="62" y="211"/>
                      <a:pt x="63" y="212"/>
                      <a:pt x="64" y="213"/>
                    </a:cubicBezTo>
                    <a:cubicBezTo>
                      <a:pt x="65" y="217"/>
                      <a:pt x="69" y="219"/>
                      <a:pt x="69" y="219"/>
                    </a:cubicBezTo>
                    <a:cubicBezTo>
                      <a:pt x="69" y="219"/>
                      <a:pt x="73" y="221"/>
                      <a:pt x="76" y="219"/>
                    </a:cubicBezTo>
                    <a:cubicBezTo>
                      <a:pt x="79" y="216"/>
                      <a:pt x="82" y="219"/>
                      <a:pt x="82" y="219"/>
                    </a:cubicBezTo>
                    <a:cubicBezTo>
                      <a:pt x="82" y="219"/>
                      <a:pt x="86" y="217"/>
                      <a:pt x="88" y="218"/>
                    </a:cubicBezTo>
                    <a:cubicBezTo>
                      <a:pt x="89" y="219"/>
                      <a:pt x="95" y="224"/>
                      <a:pt x="101" y="229"/>
                    </a:cubicBezTo>
                    <a:cubicBezTo>
                      <a:pt x="102" y="229"/>
                      <a:pt x="107" y="227"/>
                      <a:pt x="109" y="227"/>
                    </a:cubicBezTo>
                    <a:cubicBezTo>
                      <a:pt x="112" y="226"/>
                      <a:pt x="115" y="231"/>
                      <a:pt x="116" y="229"/>
                    </a:cubicBezTo>
                    <a:cubicBezTo>
                      <a:pt x="117" y="228"/>
                      <a:pt x="122" y="225"/>
                      <a:pt x="124" y="226"/>
                    </a:cubicBezTo>
                    <a:cubicBezTo>
                      <a:pt x="126" y="227"/>
                      <a:pt x="131" y="228"/>
                      <a:pt x="131" y="226"/>
                    </a:cubicBezTo>
                    <a:cubicBezTo>
                      <a:pt x="132" y="225"/>
                      <a:pt x="134" y="223"/>
                      <a:pt x="135" y="222"/>
                    </a:cubicBezTo>
                    <a:cubicBezTo>
                      <a:pt x="136" y="222"/>
                      <a:pt x="136" y="221"/>
                      <a:pt x="137" y="220"/>
                    </a:cubicBezTo>
                    <a:cubicBezTo>
                      <a:pt x="137" y="218"/>
                      <a:pt x="143" y="215"/>
                      <a:pt x="146" y="214"/>
                    </a:cubicBezTo>
                    <a:cubicBezTo>
                      <a:pt x="148" y="214"/>
                      <a:pt x="151" y="214"/>
                      <a:pt x="152" y="215"/>
                    </a:cubicBezTo>
                    <a:cubicBezTo>
                      <a:pt x="153" y="216"/>
                      <a:pt x="154" y="216"/>
                      <a:pt x="155" y="217"/>
                    </a:cubicBezTo>
                    <a:cubicBezTo>
                      <a:pt x="156" y="210"/>
                      <a:pt x="157" y="207"/>
                      <a:pt x="155" y="207"/>
                    </a:cubicBezTo>
                    <a:cubicBezTo>
                      <a:pt x="153" y="207"/>
                      <a:pt x="147" y="204"/>
                      <a:pt x="145" y="198"/>
                    </a:cubicBezTo>
                    <a:cubicBezTo>
                      <a:pt x="143" y="193"/>
                      <a:pt x="137" y="189"/>
                      <a:pt x="135" y="186"/>
                    </a:cubicBezTo>
                    <a:cubicBezTo>
                      <a:pt x="134" y="182"/>
                      <a:pt x="126" y="183"/>
                      <a:pt x="125" y="180"/>
                    </a:cubicBezTo>
                    <a:cubicBezTo>
                      <a:pt x="123" y="178"/>
                      <a:pt x="127" y="178"/>
                      <a:pt x="127" y="174"/>
                    </a:cubicBezTo>
                    <a:cubicBezTo>
                      <a:pt x="127" y="171"/>
                      <a:pt x="135" y="173"/>
                      <a:pt x="136" y="172"/>
                    </a:cubicBezTo>
                    <a:cubicBezTo>
                      <a:pt x="137" y="171"/>
                      <a:pt x="137" y="164"/>
                      <a:pt x="137" y="159"/>
                    </a:cubicBezTo>
                    <a:cubicBezTo>
                      <a:pt x="137" y="155"/>
                      <a:pt x="143" y="151"/>
                      <a:pt x="141" y="149"/>
                    </a:cubicBezTo>
                    <a:cubicBezTo>
                      <a:pt x="139" y="147"/>
                      <a:pt x="143" y="146"/>
                      <a:pt x="146" y="144"/>
                    </a:cubicBezTo>
                    <a:cubicBezTo>
                      <a:pt x="148" y="142"/>
                      <a:pt x="146" y="136"/>
                      <a:pt x="149" y="133"/>
                    </a:cubicBezTo>
                    <a:cubicBezTo>
                      <a:pt x="152" y="130"/>
                      <a:pt x="154" y="125"/>
                      <a:pt x="156" y="125"/>
                    </a:cubicBezTo>
                    <a:cubicBezTo>
                      <a:pt x="158" y="125"/>
                      <a:pt x="161" y="122"/>
                      <a:pt x="161" y="119"/>
                    </a:cubicBezTo>
                    <a:cubicBezTo>
                      <a:pt x="161" y="116"/>
                      <a:pt x="166" y="111"/>
                      <a:pt x="165" y="106"/>
                    </a:cubicBezTo>
                    <a:cubicBezTo>
                      <a:pt x="164" y="101"/>
                      <a:pt x="162" y="95"/>
                      <a:pt x="166" y="90"/>
                    </a:cubicBezTo>
                    <a:cubicBezTo>
                      <a:pt x="169" y="86"/>
                      <a:pt x="171" y="83"/>
                      <a:pt x="170" y="79"/>
                    </a:cubicBezTo>
                    <a:cubicBezTo>
                      <a:pt x="169" y="76"/>
                      <a:pt x="174" y="75"/>
                      <a:pt x="176" y="73"/>
                    </a:cubicBezTo>
                    <a:cubicBezTo>
                      <a:pt x="178" y="72"/>
                      <a:pt x="183" y="69"/>
                      <a:pt x="187" y="63"/>
                    </a:cubicBezTo>
                    <a:cubicBezTo>
                      <a:pt x="184" y="60"/>
                      <a:pt x="182" y="57"/>
                      <a:pt x="180" y="57"/>
                    </a:cubicBezTo>
                    <a:cubicBezTo>
                      <a:pt x="176" y="55"/>
                      <a:pt x="173" y="48"/>
                      <a:pt x="173" y="39"/>
                    </a:cubicBezTo>
                    <a:cubicBezTo>
                      <a:pt x="173" y="30"/>
                      <a:pt x="171" y="23"/>
                      <a:pt x="171" y="20"/>
                    </a:cubicBezTo>
                    <a:cubicBezTo>
                      <a:pt x="171" y="17"/>
                      <a:pt x="166" y="11"/>
                      <a:pt x="161" y="9"/>
                    </a:cubicBezTo>
                    <a:cubicBezTo>
                      <a:pt x="157" y="7"/>
                      <a:pt x="155" y="4"/>
                      <a:pt x="155" y="0"/>
                    </a:cubicBezTo>
                    <a:cubicBezTo>
                      <a:pt x="155" y="0"/>
                      <a:pt x="154" y="0"/>
                      <a:pt x="154" y="1"/>
                    </a:cubicBezTo>
                    <a:cubicBezTo>
                      <a:pt x="151" y="5"/>
                      <a:pt x="152" y="5"/>
                      <a:pt x="148" y="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43" name="Freeform 42"/>
              <p:cNvSpPr/>
              <p:nvPr/>
            </p:nvSpPr>
            <p:spPr bwMode="auto">
              <a:xfrm>
                <a:off x="9023" y="6015"/>
                <a:ext cx="78" cy="78"/>
              </a:xfrm>
              <a:custGeom>
                <a:avLst/>
                <a:gdLst/>
                <a:ahLst/>
                <a:cxnLst>
                  <a:cxn ang="0">
                    <a:pos x="8" y="3"/>
                  </a:cxn>
                  <a:cxn ang="0">
                    <a:pos x="3" y="10"/>
                  </a:cxn>
                  <a:cxn ang="0">
                    <a:pos x="2" y="20"/>
                  </a:cxn>
                  <a:cxn ang="0">
                    <a:pos x="9" y="19"/>
                  </a:cxn>
                  <a:cxn ang="0">
                    <a:pos x="14" y="21"/>
                  </a:cxn>
                  <a:cxn ang="0">
                    <a:pos x="19" y="16"/>
                  </a:cxn>
                  <a:cxn ang="0">
                    <a:pos x="13" y="13"/>
                  </a:cxn>
                  <a:cxn ang="0">
                    <a:pos x="19" y="8"/>
                  </a:cxn>
                  <a:cxn ang="0">
                    <a:pos x="18" y="1"/>
                  </a:cxn>
                  <a:cxn ang="0">
                    <a:pos x="17" y="0"/>
                  </a:cxn>
                  <a:cxn ang="0">
                    <a:pos x="14" y="2"/>
                  </a:cxn>
                  <a:cxn ang="0">
                    <a:pos x="8" y="3"/>
                  </a:cxn>
                </a:cxnLst>
                <a:rect l="0" t="0" r="r" b="b"/>
                <a:pathLst>
                  <a:path w="22" h="21">
                    <a:moveTo>
                      <a:pt x="8" y="3"/>
                    </a:moveTo>
                    <a:cubicBezTo>
                      <a:pt x="8" y="4"/>
                      <a:pt x="5" y="8"/>
                      <a:pt x="3" y="10"/>
                    </a:cubicBezTo>
                    <a:cubicBezTo>
                      <a:pt x="0" y="13"/>
                      <a:pt x="2" y="18"/>
                      <a:pt x="2" y="20"/>
                    </a:cubicBezTo>
                    <a:cubicBezTo>
                      <a:pt x="3" y="21"/>
                      <a:pt x="7" y="21"/>
                      <a:pt x="9" y="19"/>
                    </a:cubicBezTo>
                    <a:cubicBezTo>
                      <a:pt x="10" y="18"/>
                      <a:pt x="12" y="19"/>
                      <a:pt x="14" y="21"/>
                    </a:cubicBezTo>
                    <a:cubicBezTo>
                      <a:pt x="15" y="19"/>
                      <a:pt x="17" y="17"/>
                      <a:pt x="19" y="16"/>
                    </a:cubicBezTo>
                    <a:cubicBezTo>
                      <a:pt x="16" y="14"/>
                      <a:pt x="13" y="14"/>
                      <a:pt x="13" y="13"/>
                    </a:cubicBezTo>
                    <a:cubicBezTo>
                      <a:pt x="12" y="12"/>
                      <a:pt x="16" y="9"/>
                      <a:pt x="19" y="8"/>
                    </a:cubicBezTo>
                    <a:cubicBezTo>
                      <a:pt x="22" y="7"/>
                      <a:pt x="21" y="4"/>
                      <a:pt x="18" y="1"/>
                    </a:cubicBezTo>
                    <a:cubicBezTo>
                      <a:pt x="18" y="1"/>
                      <a:pt x="17" y="0"/>
                      <a:pt x="17" y="0"/>
                    </a:cubicBezTo>
                    <a:cubicBezTo>
                      <a:pt x="15" y="1"/>
                      <a:pt x="14" y="2"/>
                      <a:pt x="14" y="2"/>
                    </a:cubicBezTo>
                    <a:cubicBezTo>
                      <a:pt x="13" y="3"/>
                      <a:pt x="11" y="3"/>
                      <a:pt x="8" y="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44" name="Freeform 43"/>
              <p:cNvSpPr/>
              <p:nvPr/>
            </p:nvSpPr>
            <p:spPr bwMode="auto">
              <a:xfrm>
                <a:off x="8808" y="5794"/>
                <a:ext cx="275" cy="233"/>
              </a:xfrm>
              <a:custGeom>
                <a:avLst/>
                <a:gdLst/>
                <a:ahLst/>
                <a:cxnLst>
                  <a:cxn ang="0">
                    <a:pos x="14" y="10"/>
                  </a:cxn>
                  <a:cxn ang="0">
                    <a:pos x="8" y="16"/>
                  </a:cxn>
                  <a:cxn ang="0">
                    <a:pos x="4" y="27"/>
                  </a:cxn>
                  <a:cxn ang="0">
                    <a:pos x="3" y="43"/>
                  </a:cxn>
                  <a:cxn ang="0">
                    <a:pos x="13" y="43"/>
                  </a:cxn>
                  <a:cxn ang="0">
                    <a:pos x="16" y="40"/>
                  </a:cxn>
                  <a:cxn ang="0">
                    <a:pos x="21" y="38"/>
                  </a:cxn>
                  <a:cxn ang="0">
                    <a:pos x="28" y="41"/>
                  </a:cxn>
                  <a:cxn ang="0">
                    <a:pos x="33" y="41"/>
                  </a:cxn>
                  <a:cxn ang="0">
                    <a:pos x="45" y="41"/>
                  </a:cxn>
                  <a:cxn ang="0">
                    <a:pos x="68" y="64"/>
                  </a:cxn>
                  <a:cxn ang="0">
                    <a:pos x="68" y="65"/>
                  </a:cxn>
                  <a:cxn ang="0">
                    <a:pos x="74" y="64"/>
                  </a:cxn>
                  <a:cxn ang="0">
                    <a:pos x="77" y="62"/>
                  </a:cxn>
                  <a:cxn ang="0">
                    <a:pos x="65" y="49"/>
                  </a:cxn>
                  <a:cxn ang="0">
                    <a:pos x="47" y="36"/>
                  </a:cxn>
                  <a:cxn ang="0">
                    <a:pos x="40" y="29"/>
                  </a:cxn>
                  <a:cxn ang="0">
                    <a:pos x="31" y="13"/>
                  </a:cxn>
                  <a:cxn ang="0">
                    <a:pos x="25" y="0"/>
                  </a:cxn>
                  <a:cxn ang="0">
                    <a:pos x="14" y="10"/>
                  </a:cxn>
                </a:cxnLst>
                <a:rect l="0" t="0" r="r" b="b"/>
                <a:pathLst>
                  <a:path w="77" h="65">
                    <a:moveTo>
                      <a:pt x="14" y="10"/>
                    </a:moveTo>
                    <a:cubicBezTo>
                      <a:pt x="12" y="12"/>
                      <a:pt x="7" y="13"/>
                      <a:pt x="8" y="16"/>
                    </a:cubicBezTo>
                    <a:cubicBezTo>
                      <a:pt x="9" y="20"/>
                      <a:pt x="7" y="23"/>
                      <a:pt x="4" y="27"/>
                    </a:cubicBezTo>
                    <a:cubicBezTo>
                      <a:pt x="0" y="32"/>
                      <a:pt x="2" y="38"/>
                      <a:pt x="3" y="43"/>
                    </a:cubicBezTo>
                    <a:cubicBezTo>
                      <a:pt x="7" y="42"/>
                      <a:pt x="12" y="42"/>
                      <a:pt x="13" y="43"/>
                    </a:cubicBezTo>
                    <a:cubicBezTo>
                      <a:pt x="14" y="45"/>
                      <a:pt x="15" y="43"/>
                      <a:pt x="16" y="40"/>
                    </a:cubicBezTo>
                    <a:cubicBezTo>
                      <a:pt x="17" y="36"/>
                      <a:pt x="19" y="36"/>
                      <a:pt x="21" y="38"/>
                    </a:cubicBezTo>
                    <a:cubicBezTo>
                      <a:pt x="23" y="40"/>
                      <a:pt x="25" y="43"/>
                      <a:pt x="28" y="41"/>
                    </a:cubicBezTo>
                    <a:cubicBezTo>
                      <a:pt x="32" y="39"/>
                      <a:pt x="32" y="40"/>
                      <a:pt x="33" y="41"/>
                    </a:cubicBezTo>
                    <a:cubicBezTo>
                      <a:pt x="35" y="42"/>
                      <a:pt x="42" y="41"/>
                      <a:pt x="45" y="41"/>
                    </a:cubicBezTo>
                    <a:cubicBezTo>
                      <a:pt x="47" y="41"/>
                      <a:pt x="68" y="64"/>
                      <a:pt x="68" y="64"/>
                    </a:cubicBezTo>
                    <a:cubicBezTo>
                      <a:pt x="68" y="64"/>
                      <a:pt x="68" y="64"/>
                      <a:pt x="68" y="65"/>
                    </a:cubicBezTo>
                    <a:cubicBezTo>
                      <a:pt x="71" y="65"/>
                      <a:pt x="73" y="65"/>
                      <a:pt x="74" y="64"/>
                    </a:cubicBezTo>
                    <a:cubicBezTo>
                      <a:pt x="74" y="64"/>
                      <a:pt x="75" y="63"/>
                      <a:pt x="77" y="62"/>
                    </a:cubicBezTo>
                    <a:cubicBezTo>
                      <a:pt x="74" y="59"/>
                      <a:pt x="70" y="55"/>
                      <a:pt x="65" y="49"/>
                    </a:cubicBezTo>
                    <a:cubicBezTo>
                      <a:pt x="58" y="41"/>
                      <a:pt x="51" y="36"/>
                      <a:pt x="47" y="36"/>
                    </a:cubicBezTo>
                    <a:cubicBezTo>
                      <a:pt x="43" y="36"/>
                      <a:pt x="42" y="29"/>
                      <a:pt x="40" y="29"/>
                    </a:cubicBezTo>
                    <a:cubicBezTo>
                      <a:pt x="37" y="29"/>
                      <a:pt x="32" y="19"/>
                      <a:pt x="31" y="13"/>
                    </a:cubicBezTo>
                    <a:cubicBezTo>
                      <a:pt x="31" y="9"/>
                      <a:pt x="28" y="4"/>
                      <a:pt x="25" y="0"/>
                    </a:cubicBezTo>
                    <a:cubicBezTo>
                      <a:pt x="21" y="6"/>
                      <a:pt x="16" y="9"/>
                      <a:pt x="14" y="1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45" name="Freeform 44"/>
              <p:cNvSpPr/>
              <p:nvPr/>
            </p:nvSpPr>
            <p:spPr bwMode="auto">
              <a:xfrm>
                <a:off x="8667" y="5922"/>
                <a:ext cx="609" cy="475"/>
              </a:xfrm>
              <a:custGeom>
                <a:avLst/>
                <a:gdLst/>
                <a:ahLst/>
                <a:cxnLst>
                  <a:cxn ang="0">
                    <a:pos x="12" y="87"/>
                  </a:cxn>
                  <a:cxn ang="0">
                    <a:pos x="22" y="99"/>
                  </a:cxn>
                  <a:cxn ang="0">
                    <a:pos x="32" y="108"/>
                  </a:cxn>
                  <a:cxn ang="0">
                    <a:pos x="32" y="118"/>
                  </a:cxn>
                  <a:cxn ang="0">
                    <a:pos x="36" y="119"/>
                  </a:cxn>
                  <a:cxn ang="0">
                    <a:pos x="47" y="122"/>
                  </a:cxn>
                  <a:cxn ang="0">
                    <a:pos x="60" y="129"/>
                  </a:cxn>
                  <a:cxn ang="0">
                    <a:pos x="73" y="131"/>
                  </a:cxn>
                  <a:cxn ang="0">
                    <a:pos x="81" y="125"/>
                  </a:cxn>
                  <a:cxn ang="0">
                    <a:pos x="91" y="123"/>
                  </a:cxn>
                  <a:cxn ang="0">
                    <a:pos x="96" y="126"/>
                  </a:cxn>
                  <a:cxn ang="0">
                    <a:pos x="102" y="124"/>
                  </a:cxn>
                  <a:cxn ang="0">
                    <a:pos x="111" y="123"/>
                  </a:cxn>
                  <a:cxn ang="0">
                    <a:pos x="126" y="115"/>
                  </a:cxn>
                  <a:cxn ang="0">
                    <a:pos x="138" y="113"/>
                  </a:cxn>
                  <a:cxn ang="0">
                    <a:pos x="168" y="83"/>
                  </a:cxn>
                  <a:cxn ang="0">
                    <a:pos x="164" y="80"/>
                  </a:cxn>
                  <a:cxn ang="0">
                    <a:pos x="149" y="77"/>
                  </a:cxn>
                  <a:cxn ang="0">
                    <a:pos x="126" y="69"/>
                  </a:cxn>
                  <a:cxn ang="0">
                    <a:pos x="118" y="62"/>
                  </a:cxn>
                  <a:cxn ang="0">
                    <a:pos x="111" y="52"/>
                  </a:cxn>
                  <a:cxn ang="0">
                    <a:pos x="113" y="47"/>
                  </a:cxn>
                  <a:cxn ang="0">
                    <a:pos x="108" y="45"/>
                  </a:cxn>
                  <a:cxn ang="0">
                    <a:pos x="101" y="46"/>
                  </a:cxn>
                  <a:cxn ang="0">
                    <a:pos x="102" y="36"/>
                  </a:cxn>
                  <a:cxn ang="0">
                    <a:pos x="107" y="28"/>
                  </a:cxn>
                  <a:cxn ang="0">
                    <a:pos x="84" y="5"/>
                  </a:cxn>
                  <a:cxn ang="0">
                    <a:pos x="72" y="5"/>
                  </a:cxn>
                  <a:cxn ang="0">
                    <a:pos x="67" y="5"/>
                  </a:cxn>
                  <a:cxn ang="0">
                    <a:pos x="60" y="2"/>
                  </a:cxn>
                  <a:cxn ang="0">
                    <a:pos x="55" y="4"/>
                  </a:cxn>
                  <a:cxn ang="0">
                    <a:pos x="52" y="7"/>
                  </a:cxn>
                  <a:cxn ang="0">
                    <a:pos x="42" y="7"/>
                  </a:cxn>
                  <a:cxn ang="0">
                    <a:pos x="42" y="7"/>
                  </a:cxn>
                  <a:cxn ang="0">
                    <a:pos x="38" y="20"/>
                  </a:cxn>
                  <a:cxn ang="0">
                    <a:pos x="33" y="26"/>
                  </a:cxn>
                  <a:cxn ang="0">
                    <a:pos x="26" y="34"/>
                  </a:cxn>
                  <a:cxn ang="0">
                    <a:pos x="23" y="45"/>
                  </a:cxn>
                  <a:cxn ang="0">
                    <a:pos x="18" y="50"/>
                  </a:cxn>
                  <a:cxn ang="0">
                    <a:pos x="14" y="60"/>
                  </a:cxn>
                  <a:cxn ang="0">
                    <a:pos x="13" y="73"/>
                  </a:cxn>
                  <a:cxn ang="0">
                    <a:pos x="4" y="75"/>
                  </a:cxn>
                  <a:cxn ang="0">
                    <a:pos x="2" y="81"/>
                  </a:cxn>
                  <a:cxn ang="0">
                    <a:pos x="12" y="87"/>
                  </a:cxn>
                </a:cxnLst>
                <a:rect l="0" t="0" r="r" b="b"/>
                <a:pathLst>
                  <a:path w="170" h="132">
                    <a:moveTo>
                      <a:pt x="12" y="87"/>
                    </a:moveTo>
                    <a:cubicBezTo>
                      <a:pt x="14" y="90"/>
                      <a:pt x="20" y="94"/>
                      <a:pt x="22" y="99"/>
                    </a:cubicBezTo>
                    <a:cubicBezTo>
                      <a:pt x="24" y="105"/>
                      <a:pt x="30" y="108"/>
                      <a:pt x="32" y="108"/>
                    </a:cubicBezTo>
                    <a:cubicBezTo>
                      <a:pt x="34" y="108"/>
                      <a:pt x="33" y="111"/>
                      <a:pt x="32" y="118"/>
                    </a:cubicBezTo>
                    <a:cubicBezTo>
                      <a:pt x="33" y="118"/>
                      <a:pt x="35" y="119"/>
                      <a:pt x="36" y="119"/>
                    </a:cubicBezTo>
                    <a:cubicBezTo>
                      <a:pt x="38" y="120"/>
                      <a:pt x="45" y="119"/>
                      <a:pt x="47" y="122"/>
                    </a:cubicBezTo>
                    <a:cubicBezTo>
                      <a:pt x="50" y="124"/>
                      <a:pt x="58" y="129"/>
                      <a:pt x="60" y="129"/>
                    </a:cubicBezTo>
                    <a:cubicBezTo>
                      <a:pt x="63" y="129"/>
                      <a:pt x="72" y="130"/>
                      <a:pt x="73" y="131"/>
                    </a:cubicBezTo>
                    <a:cubicBezTo>
                      <a:pt x="75" y="132"/>
                      <a:pt x="77" y="128"/>
                      <a:pt x="81" y="125"/>
                    </a:cubicBezTo>
                    <a:cubicBezTo>
                      <a:pt x="85" y="123"/>
                      <a:pt x="90" y="122"/>
                      <a:pt x="91" y="123"/>
                    </a:cubicBezTo>
                    <a:cubicBezTo>
                      <a:pt x="91" y="125"/>
                      <a:pt x="94" y="127"/>
                      <a:pt x="96" y="126"/>
                    </a:cubicBezTo>
                    <a:cubicBezTo>
                      <a:pt x="97" y="125"/>
                      <a:pt x="99" y="125"/>
                      <a:pt x="102" y="124"/>
                    </a:cubicBezTo>
                    <a:cubicBezTo>
                      <a:pt x="105" y="123"/>
                      <a:pt x="110" y="122"/>
                      <a:pt x="111" y="123"/>
                    </a:cubicBezTo>
                    <a:cubicBezTo>
                      <a:pt x="113" y="123"/>
                      <a:pt x="118" y="115"/>
                      <a:pt x="126" y="115"/>
                    </a:cubicBezTo>
                    <a:cubicBezTo>
                      <a:pt x="133" y="115"/>
                      <a:pt x="135" y="116"/>
                      <a:pt x="138" y="113"/>
                    </a:cubicBezTo>
                    <a:cubicBezTo>
                      <a:pt x="141" y="109"/>
                      <a:pt x="166" y="84"/>
                      <a:pt x="168" y="83"/>
                    </a:cubicBezTo>
                    <a:cubicBezTo>
                      <a:pt x="170" y="81"/>
                      <a:pt x="167" y="80"/>
                      <a:pt x="164" y="80"/>
                    </a:cubicBezTo>
                    <a:cubicBezTo>
                      <a:pt x="162" y="80"/>
                      <a:pt x="157" y="80"/>
                      <a:pt x="149" y="77"/>
                    </a:cubicBezTo>
                    <a:cubicBezTo>
                      <a:pt x="141" y="73"/>
                      <a:pt x="128" y="69"/>
                      <a:pt x="126" y="69"/>
                    </a:cubicBezTo>
                    <a:cubicBezTo>
                      <a:pt x="124" y="68"/>
                      <a:pt x="120" y="63"/>
                      <a:pt x="118" y="62"/>
                    </a:cubicBezTo>
                    <a:cubicBezTo>
                      <a:pt x="116" y="61"/>
                      <a:pt x="112" y="54"/>
                      <a:pt x="111" y="52"/>
                    </a:cubicBezTo>
                    <a:cubicBezTo>
                      <a:pt x="111" y="51"/>
                      <a:pt x="112" y="49"/>
                      <a:pt x="113" y="47"/>
                    </a:cubicBezTo>
                    <a:cubicBezTo>
                      <a:pt x="111" y="45"/>
                      <a:pt x="109" y="44"/>
                      <a:pt x="108" y="45"/>
                    </a:cubicBezTo>
                    <a:cubicBezTo>
                      <a:pt x="106" y="47"/>
                      <a:pt x="102" y="47"/>
                      <a:pt x="101" y="46"/>
                    </a:cubicBezTo>
                    <a:cubicBezTo>
                      <a:pt x="101" y="44"/>
                      <a:pt x="99" y="39"/>
                      <a:pt x="102" y="36"/>
                    </a:cubicBezTo>
                    <a:cubicBezTo>
                      <a:pt x="104" y="34"/>
                      <a:pt x="107" y="28"/>
                      <a:pt x="107" y="28"/>
                    </a:cubicBezTo>
                    <a:cubicBezTo>
                      <a:pt x="107" y="28"/>
                      <a:pt x="86" y="5"/>
                      <a:pt x="84" y="5"/>
                    </a:cubicBezTo>
                    <a:cubicBezTo>
                      <a:pt x="81" y="5"/>
                      <a:pt x="74" y="6"/>
                      <a:pt x="72" y="5"/>
                    </a:cubicBezTo>
                    <a:cubicBezTo>
                      <a:pt x="71" y="4"/>
                      <a:pt x="71" y="3"/>
                      <a:pt x="67" y="5"/>
                    </a:cubicBezTo>
                    <a:cubicBezTo>
                      <a:pt x="64" y="7"/>
                      <a:pt x="62" y="4"/>
                      <a:pt x="60" y="2"/>
                    </a:cubicBezTo>
                    <a:cubicBezTo>
                      <a:pt x="58" y="0"/>
                      <a:pt x="56" y="0"/>
                      <a:pt x="55" y="4"/>
                    </a:cubicBezTo>
                    <a:cubicBezTo>
                      <a:pt x="54" y="7"/>
                      <a:pt x="53" y="9"/>
                      <a:pt x="52" y="7"/>
                    </a:cubicBezTo>
                    <a:cubicBezTo>
                      <a:pt x="51" y="6"/>
                      <a:pt x="46" y="6"/>
                      <a:pt x="42" y="7"/>
                    </a:cubicBezTo>
                    <a:cubicBezTo>
                      <a:pt x="42" y="7"/>
                      <a:pt x="42" y="7"/>
                      <a:pt x="42" y="7"/>
                    </a:cubicBezTo>
                    <a:cubicBezTo>
                      <a:pt x="43" y="12"/>
                      <a:pt x="38" y="17"/>
                      <a:pt x="38" y="20"/>
                    </a:cubicBezTo>
                    <a:cubicBezTo>
                      <a:pt x="38" y="23"/>
                      <a:pt x="35" y="26"/>
                      <a:pt x="33" y="26"/>
                    </a:cubicBezTo>
                    <a:cubicBezTo>
                      <a:pt x="31" y="26"/>
                      <a:pt x="29" y="31"/>
                      <a:pt x="26" y="34"/>
                    </a:cubicBezTo>
                    <a:cubicBezTo>
                      <a:pt x="23" y="37"/>
                      <a:pt x="25" y="43"/>
                      <a:pt x="23" y="45"/>
                    </a:cubicBezTo>
                    <a:cubicBezTo>
                      <a:pt x="20" y="47"/>
                      <a:pt x="16" y="48"/>
                      <a:pt x="18" y="50"/>
                    </a:cubicBezTo>
                    <a:cubicBezTo>
                      <a:pt x="20" y="52"/>
                      <a:pt x="14" y="56"/>
                      <a:pt x="14" y="60"/>
                    </a:cubicBezTo>
                    <a:cubicBezTo>
                      <a:pt x="14" y="65"/>
                      <a:pt x="14" y="72"/>
                      <a:pt x="13" y="73"/>
                    </a:cubicBezTo>
                    <a:cubicBezTo>
                      <a:pt x="12" y="74"/>
                      <a:pt x="4" y="72"/>
                      <a:pt x="4" y="75"/>
                    </a:cubicBezTo>
                    <a:cubicBezTo>
                      <a:pt x="4" y="79"/>
                      <a:pt x="0" y="79"/>
                      <a:pt x="2" y="81"/>
                    </a:cubicBezTo>
                    <a:cubicBezTo>
                      <a:pt x="3" y="84"/>
                      <a:pt x="11" y="83"/>
                      <a:pt x="12" y="8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46" name="Freeform 45"/>
              <p:cNvSpPr/>
              <p:nvPr/>
            </p:nvSpPr>
            <p:spPr bwMode="auto">
              <a:xfrm>
                <a:off x="8763" y="5057"/>
                <a:ext cx="63" cy="75"/>
              </a:xfrm>
              <a:custGeom>
                <a:avLst/>
                <a:gdLst/>
                <a:ahLst/>
                <a:cxnLst>
                  <a:cxn ang="0">
                    <a:pos x="14" y="9"/>
                  </a:cxn>
                  <a:cxn ang="0">
                    <a:pos x="8" y="0"/>
                  </a:cxn>
                  <a:cxn ang="0">
                    <a:pos x="8" y="2"/>
                  </a:cxn>
                  <a:cxn ang="0">
                    <a:pos x="0" y="18"/>
                  </a:cxn>
                  <a:cxn ang="0">
                    <a:pos x="5" y="21"/>
                  </a:cxn>
                  <a:cxn ang="0">
                    <a:pos x="14" y="9"/>
                  </a:cxn>
                </a:cxnLst>
                <a:rect l="0" t="0" r="r" b="b"/>
                <a:pathLst>
                  <a:path w="17" h="21">
                    <a:moveTo>
                      <a:pt x="14" y="9"/>
                    </a:moveTo>
                    <a:cubicBezTo>
                      <a:pt x="16" y="7"/>
                      <a:pt x="17" y="0"/>
                      <a:pt x="8" y="0"/>
                    </a:cubicBezTo>
                    <a:cubicBezTo>
                      <a:pt x="8" y="1"/>
                      <a:pt x="8" y="1"/>
                      <a:pt x="8" y="2"/>
                    </a:cubicBezTo>
                    <a:cubicBezTo>
                      <a:pt x="8" y="5"/>
                      <a:pt x="3" y="12"/>
                      <a:pt x="0" y="18"/>
                    </a:cubicBezTo>
                    <a:cubicBezTo>
                      <a:pt x="5" y="21"/>
                      <a:pt x="5" y="21"/>
                      <a:pt x="5" y="21"/>
                    </a:cubicBezTo>
                    <a:cubicBezTo>
                      <a:pt x="8" y="16"/>
                      <a:pt x="12" y="10"/>
                      <a:pt x="14" y="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47" name="Freeform 46"/>
              <p:cNvSpPr/>
              <p:nvPr/>
            </p:nvSpPr>
            <p:spPr bwMode="auto">
              <a:xfrm>
                <a:off x="8781" y="4940"/>
                <a:ext cx="281" cy="224"/>
              </a:xfrm>
              <a:custGeom>
                <a:avLst/>
                <a:gdLst/>
                <a:ahLst/>
                <a:cxnLst>
                  <a:cxn ang="0">
                    <a:pos x="9" y="41"/>
                  </a:cxn>
                  <a:cxn ang="0">
                    <a:pos x="0" y="53"/>
                  </a:cxn>
                  <a:cxn ang="0">
                    <a:pos x="1" y="53"/>
                  </a:cxn>
                  <a:cxn ang="0">
                    <a:pos x="2" y="57"/>
                  </a:cxn>
                  <a:cxn ang="0">
                    <a:pos x="12" y="62"/>
                  </a:cxn>
                  <a:cxn ang="0">
                    <a:pos x="23" y="56"/>
                  </a:cxn>
                  <a:cxn ang="0">
                    <a:pos x="61" y="37"/>
                  </a:cxn>
                  <a:cxn ang="0">
                    <a:pos x="64" y="30"/>
                  </a:cxn>
                  <a:cxn ang="0">
                    <a:pos x="65" y="21"/>
                  </a:cxn>
                  <a:cxn ang="0">
                    <a:pos x="64" y="12"/>
                  </a:cxn>
                  <a:cxn ang="0">
                    <a:pos x="71" y="7"/>
                  </a:cxn>
                  <a:cxn ang="0">
                    <a:pos x="78" y="2"/>
                  </a:cxn>
                  <a:cxn ang="0">
                    <a:pos x="73" y="0"/>
                  </a:cxn>
                  <a:cxn ang="0">
                    <a:pos x="61" y="2"/>
                  </a:cxn>
                  <a:cxn ang="0">
                    <a:pos x="46" y="7"/>
                  </a:cxn>
                  <a:cxn ang="0">
                    <a:pos x="33" y="6"/>
                  </a:cxn>
                  <a:cxn ang="0">
                    <a:pos x="26" y="8"/>
                  </a:cxn>
                  <a:cxn ang="0">
                    <a:pos x="16" y="8"/>
                  </a:cxn>
                  <a:cxn ang="0">
                    <a:pos x="11" y="10"/>
                  </a:cxn>
                  <a:cxn ang="0">
                    <a:pos x="4" y="18"/>
                  </a:cxn>
                  <a:cxn ang="0">
                    <a:pos x="4" y="24"/>
                  </a:cxn>
                  <a:cxn ang="0">
                    <a:pos x="3" y="32"/>
                  </a:cxn>
                  <a:cxn ang="0">
                    <a:pos x="9" y="41"/>
                  </a:cxn>
                </a:cxnLst>
                <a:rect l="0" t="0" r="r" b="b"/>
                <a:pathLst>
                  <a:path w="78" h="62">
                    <a:moveTo>
                      <a:pt x="9" y="41"/>
                    </a:moveTo>
                    <a:cubicBezTo>
                      <a:pt x="7" y="42"/>
                      <a:pt x="3" y="48"/>
                      <a:pt x="0" y="53"/>
                    </a:cubicBezTo>
                    <a:cubicBezTo>
                      <a:pt x="1" y="53"/>
                      <a:pt x="1" y="53"/>
                      <a:pt x="1" y="53"/>
                    </a:cubicBezTo>
                    <a:cubicBezTo>
                      <a:pt x="2" y="57"/>
                      <a:pt x="2" y="57"/>
                      <a:pt x="2" y="57"/>
                    </a:cubicBezTo>
                    <a:cubicBezTo>
                      <a:pt x="12" y="62"/>
                      <a:pt x="12" y="62"/>
                      <a:pt x="12" y="62"/>
                    </a:cubicBezTo>
                    <a:cubicBezTo>
                      <a:pt x="12" y="62"/>
                      <a:pt x="20" y="57"/>
                      <a:pt x="23" y="56"/>
                    </a:cubicBezTo>
                    <a:cubicBezTo>
                      <a:pt x="26" y="56"/>
                      <a:pt x="61" y="37"/>
                      <a:pt x="61" y="37"/>
                    </a:cubicBezTo>
                    <a:cubicBezTo>
                      <a:pt x="61" y="37"/>
                      <a:pt x="65" y="32"/>
                      <a:pt x="64" y="30"/>
                    </a:cubicBezTo>
                    <a:cubicBezTo>
                      <a:pt x="64" y="28"/>
                      <a:pt x="63" y="24"/>
                      <a:pt x="65" y="21"/>
                    </a:cubicBezTo>
                    <a:cubicBezTo>
                      <a:pt x="67" y="19"/>
                      <a:pt x="63" y="16"/>
                      <a:pt x="64" y="12"/>
                    </a:cubicBezTo>
                    <a:cubicBezTo>
                      <a:pt x="65" y="8"/>
                      <a:pt x="71" y="7"/>
                      <a:pt x="71" y="7"/>
                    </a:cubicBezTo>
                    <a:cubicBezTo>
                      <a:pt x="78" y="2"/>
                      <a:pt x="78" y="2"/>
                      <a:pt x="78" y="2"/>
                    </a:cubicBezTo>
                    <a:cubicBezTo>
                      <a:pt x="73" y="0"/>
                      <a:pt x="73" y="0"/>
                      <a:pt x="73" y="0"/>
                    </a:cubicBezTo>
                    <a:cubicBezTo>
                      <a:pt x="73" y="0"/>
                      <a:pt x="68" y="3"/>
                      <a:pt x="61" y="2"/>
                    </a:cubicBezTo>
                    <a:cubicBezTo>
                      <a:pt x="54" y="2"/>
                      <a:pt x="53" y="7"/>
                      <a:pt x="46" y="7"/>
                    </a:cubicBezTo>
                    <a:cubicBezTo>
                      <a:pt x="39" y="7"/>
                      <a:pt x="35" y="8"/>
                      <a:pt x="33" y="6"/>
                    </a:cubicBezTo>
                    <a:cubicBezTo>
                      <a:pt x="31" y="4"/>
                      <a:pt x="31" y="5"/>
                      <a:pt x="26" y="8"/>
                    </a:cubicBezTo>
                    <a:cubicBezTo>
                      <a:pt x="21" y="10"/>
                      <a:pt x="18" y="9"/>
                      <a:pt x="16" y="8"/>
                    </a:cubicBezTo>
                    <a:cubicBezTo>
                      <a:pt x="13" y="6"/>
                      <a:pt x="12" y="8"/>
                      <a:pt x="11" y="10"/>
                    </a:cubicBezTo>
                    <a:cubicBezTo>
                      <a:pt x="11" y="12"/>
                      <a:pt x="11" y="17"/>
                      <a:pt x="4" y="18"/>
                    </a:cubicBezTo>
                    <a:cubicBezTo>
                      <a:pt x="4" y="20"/>
                      <a:pt x="3" y="22"/>
                      <a:pt x="4" y="24"/>
                    </a:cubicBezTo>
                    <a:cubicBezTo>
                      <a:pt x="6" y="26"/>
                      <a:pt x="4" y="28"/>
                      <a:pt x="3" y="32"/>
                    </a:cubicBezTo>
                    <a:cubicBezTo>
                      <a:pt x="12" y="32"/>
                      <a:pt x="11" y="39"/>
                      <a:pt x="9" y="4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48" name="Freeform 47"/>
              <p:cNvSpPr/>
              <p:nvPr/>
            </p:nvSpPr>
            <p:spPr bwMode="auto">
              <a:xfrm>
                <a:off x="12431" y="4895"/>
                <a:ext cx="152" cy="191"/>
              </a:xfrm>
              <a:custGeom>
                <a:avLst/>
                <a:gdLst/>
                <a:ahLst/>
                <a:cxnLst>
                  <a:cxn ang="0">
                    <a:pos x="10" y="4"/>
                  </a:cxn>
                  <a:cxn ang="0">
                    <a:pos x="4" y="9"/>
                  </a:cxn>
                  <a:cxn ang="0">
                    <a:pos x="7" y="15"/>
                  </a:cxn>
                  <a:cxn ang="0">
                    <a:pos x="7" y="20"/>
                  </a:cxn>
                  <a:cxn ang="0">
                    <a:pos x="6" y="30"/>
                  </a:cxn>
                  <a:cxn ang="0">
                    <a:pos x="3" y="44"/>
                  </a:cxn>
                  <a:cxn ang="0">
                    <a:pos x="4" y="51"/>
                  </a:cxn>
                  <a:cxn ang="0">
                    <a:pos x="26" y="44"/>
                  </a:cxn>
                  <a:cxn ang="0">
                    <a:pos x="37" y="40"/>
                  </a:cxn>
                  <a:cxn ang="0">
                    <a:pos x="41" y="35"/>
                  </a:cxn>
                  <a:cxn ang="0">
                    <a:pos x="38" y="19"/>
                  </a:cxn>
                  <a:cxn ang="0">
                    <a:pos x="27" y="0"/>
                  </a:cxn>
                  <a:cxn ang="0">
                    <a:pos x="21" y="2"/>
                  </a:cxn>
                  <a:cxn ang="0">
                    <a:pos x="10" y="4"/>
                  </a:cxn>
                </a:cxnLst>
                <a:rect l="0" t="0" r="r" b="b"/>
                <a:pathLst>
                  <a:path w="43" h="53">
                    <a:moveTo>
                      <a:pt x="10" y="4"/>
                    </a:moveTo>
                    <a:cubicBezTo>
                      <a:pt x="9" y="5"/>
                      <a:pt x="6" y="7"/>
                      <a:pt x="4" y="9"/>
                    </a:cubicBezTo>
                    <a:cubicBezTo>
                      <a:pt x="5" y="11"/>
                      <a:pt x="5" y="15"/>
                      <a:pt x="7" y="15"/>
                    </a:cubicBezTo>
                    <a:cubicBezTo>
                      <a:pt x="11" y="15"/>
                      <a:pt x="11" y="21"/>
                      <a:pt x="7" y="20"/>
                    </a:cubicBezTo>
                    <a:cubicBezTo>
                      <a:pt x="3" y="19"/>
                      <a:pt x="3" y="25"/>
                      <a:pt x="6" y="30"/>
                    </a:cubicBezTo>
                    <a:cubicBezTo>
                      <a:pt x="10" y="35"/>
                      <a:pt x="0" y="41"/>
                      <a:pt x="3" y="44"/>
                    </a:cubicBezTo>
                    <a:cubicBezTo>
                      <a:pt x="5" y="47"/>
                      <a:pt x="3" y="50"/>
                      <a:pt x="4" y="51"/>
                    </a:cubicBezTo>
                    <a:cubicBezTo>
                      <a:pt x="5" y="53"/>
                      <a:pt x="20" y="51"/>
                      <a:pt x="26" y="44"/>
                    </a:cubicBezTo>
                    <a:cubicBezTo>
                      <a:pt x="32" y="38"/>
                      <a:pt x="34" y="39"/>
                      <a:pt x="37" y="40"/>
                    </a:cubicBezTo>
                    <a:cubicBezTo>
                      <a:pt x="40" y="41"/>
                      <a:pt x="43" y="37"/>
                      <a:pt x="41" y="35"/>
                    </a:cubicBezTo>
                    <a:cubicBezTo>
                      <a:pt x="40" y="32"/>
                      <a:pt x="38" y="26"/>
                      <a:pt x="38" y="19"/>
                    </a:cubicBezTo>
                    <a:cubicBezTo>
                      <a:pt x="39" y="14"/>
                      <a:pt x="33" y="6"/>
                      <a:pt x="27" y="0"/>
                    </a:cubicBezTo>
                    <a:cubicBezTo>
                      <a:pt x="25" y="1"/>
                      <a:pt x="23" y="2"/>
                      <a:pt x="21" y="2"/>
                    </a:cubicBezTo>
                    <a:cubicBezTo>
                      <a:pt x="17" y="2"/>
                      <a:pt x="12" y="2"/>
                      <a:pt x="10" y="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49" name="Freeform 48"/>
              <p:cNvSpPr/>
              <p:nvPr/>
            </p:nvSpPr>
            <p:spPr bwMode="auto">
              <a:xfrm>
                <a:off x="10906" y="5433"/>
                <a:ext cx="179" cy="242"/>
              </a:xfrm>
              <a:custGeom>
                <a:avLst/>
                <a:gdLst/>
                <a:ahLst/>
                <a:cxnLst>
                  <a:cxn ang="0">
                    <a:pos x="50" y="56"/>
                  </a:cxn>
                  <a:cxn ang="0">
                    <a:pos x="46" y="34"/>
                  </a:cxn>
                  <a:cxn ang="0">
                    <a:pos x="37" y="43"/>
                  </a:cxn>
                  <a:cxn ang="0">
                    <a:pos x="38" y="31"/>
                  </a:cxn>
                  <a:cxn ang="0">
                    <a:pos x="47" y="19"/>
                  </a:cxn>
                  <a:cxn ang="0">
                    <a:pos x="39" y="17"/>
                  </a:cxn>
                  <a:cxn ang="0">
                    <a:pos x="26" y="17"/>
                  </a:cxn>
                  <a:cxn ang="0">
                    <a:pos x="21" y="12"/>
                  </a:cxn>
                  <a:cxn ang="0">
                    <a:pos x="13" y="6"/>
                  </a:cxn>
                  <a:cxn ang="0">
                    <a:pos x="4" y="6"/>
                  </a:cxn>
                  <a:cxn ang="0">
                    <a:pos x="11" y="15"/>
                  </a:cxn>
                  <a:cxn ang="0">
                    <a:pos x="5" y="20"/>
                  </a:cxn>
                  <a:cxn ang="0">
                    <a:pos x="8" y="37"/>
                  </a:cxn>
                  <a:cxn ang="0">
                    <a:pos x="12" y="57"/>
                  </a:cxn>
                  <a:cxn ang="0">
                    <a:pos x="19" y="55"/>
                  </a:cxn>
                  <a:cxn ang="0">
                    <a:pos x="28" y="51"/>
                  </a:cxn>
                  <a:cxn ang="0">
                    <a:pos x="35" y="46"/>
                  </a:cxn>
                  <a:cxn ang="0">
                    <a:pos x="41" y="61"/>
                  </a:cxn>
                  <a:cxn ang="0">
                    <a:pos x="43" y="67"/>
                  </a:cxn>
                  <a:cxn ang="0">
                    <a:pos x="47" y="63"/>
                  </a:cxn>
                  <a:cxn ang="0">
                    <a:pos x="50" y="56"/>
                  </a:cxn>
                </a:cxnLst>
                <a:rect l="0" t="0" r="r" b="b"/>
                <a:pathLst>
                  <a:path w="50" h="67">
                    <a:moveTo>
                      <a:pt x="50" y="56"/>
                    </a:moveTo>
                    <a:cubicBezTo>
                      <a:pt x="48" y="45"/>
                      <a:pt x="47" y="34"/>
                      <a:pt x="46" y="34"/>
                    </a:cubicBezTo>
                    <a:cubicBezTo>
                      <a:pt x="43" y="34"/>
                      <a:pt x="41" y="44"/>
                      <a:pt x="37" y="43"/>
                    </a:cubicBezTo>
                    <a:cubicBezTo>
                      <a:pt x="34" y="42"/>
                      <a:pt x="34" y="31"/>
                      <a:pt x="38" y="31"/>
                    </a:cubicBezTo>
                    <a:cubicBezTo>
                      <a:pt x="42" y="31"/>
                      <a:pt x="47" y="22"/>
                      <a:pt x="47" y="19"/>
                    </a:cubicBezTo>
                    <a:cubicBezTo>
                      <a:pt x="47" y="17"/>
                      <a:pt x="43" y="17"/>
                      <a:pt x="39" y="17"/>
                    </a:cubicBezTo>
                    <a:cubicBezTo>
                      <a:pt x="35" y="17"/>
                      <a:pt x="26" y="17"/>
                      <a:pt x="26" y="17"/>
                    </a:cubicBezTo>
                    <a:cubicBezTo>
                      <a:pt x="26" y="17"/>
                      <a:pt x="21" y="15"/>
                      <a:pt x="21" y="12"/>
                    </a:cubicBezTo>
                    <a:cubicBezTo>
                      <a:pt x="21" y="8"/>
                      <a:pt x="18" y="6"/>
                      <a:pt x="13" y="6"/>
                    </a:cubicBezTo>
                    <a:cubicBezTo>
                      <a:pt x="8" y="6"/>
                      <a:pt x="8" y="0"/>
                      <a:pt x="4" y="6"/>
                    </a:cubicBezTo>
                    <a:cubicBezTo>
                      <a:pt x="0" y="11"/>
                      <a:pt x="12" y="11"/>
                      <a:pt x="11" y="15"/>
                    </a:cubicBezTo>
                    <a:cubicBezTo>
                      <a:pt x="10" y="19"/>
                      <a:pt x="6" y="17"/>
                      <a:pt x="5" y="20"/>
                    </a:cubicBezTo>
                    <a:cubicBezTo>
                      <a:pt x="4" y="23"/>
                      <a:pt x="6" y="32"/>
                      <a:pt x="8" y="37"/>
                    </a:cubicBezTo>
                    <a:cubicBezTo>
                      <a:pt x="9" y="40"/>
                      <a:pt x="12" y="50"/>
                      <a:pt x="12" y="57"/>
                    </a:cubicBezTo>
                    <a:cubicBezTo>
                      <a:pt x="15" y="57"/>
                      <a:pt x="16" y="55"/>
                      <a:pt x="19" y="55"/>
                    </a:cubicBezTo>
                    <a:cubicBezTo>
                      <a:pt x="23" y="55"/>
                      <a:pt x="28" y="55"/>
                      <a:pt x="28" y="51"/>
                    </a:cubicBezTo>
                    <a:cubicBezTo>
                      <a:pt x="29" y="47"/>
                      <a:pt x="33" y="44"/>
                      <a:pt x="35" y="46"/>
                    </a:cubicBezTo>
                    <a:cubicBezTo>
                      <a:pt x="37" y="47"/>
                      <a:pt x="41" y="56"/>
                      <a:pt x="41" y="61"/>
                    </a:cubicBezTo>
                    <a:cubicBezTo>
                      <a:pt x="41" y="62"/>
                      <a:pt x="42" y="64"/>
                      <a:pt x="43" y="67"/>
                    </a:cubicBezTo>
                    <a:cubicBezTo>
                      <a:pt x="45" y="65"/>
                      <a:pt x="47" y="63"/>
                      <a:pt x="47" y="63"/>
                    </a:cubicBezTo>
                    <a:cubicBezTo>
                      <a:pt x="47" y="63"/>
                      <a:pt x="48" y="58"/>
                      <a:pt x="50" y="5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50" name="Freeform 49"/>
              <p:cNvSpPr/>
              <p:nvPr/>
            </p:nvSpPr>
            <p:spPr bwMode="auto">
              <a:xfrm>
                <a:off x="10127" y="5027"/>
                <a:ext cx="1131" cy="1194"/>
              </a:xfrm>
              <a:custGeom>
                <a:avLst/>
                <a:gdLst/>
                <a:ahLst/>
                <a:cxnLst>
                  <a:cxn ang="0">
                    <a:pos x="222" y="133"/>
                  </a:cxn>
                  <a:cxn ang="0">
                    <a:pos x="221" y="119"/>
                  </a:cxn>
                  <a:cxn ang="0">
                    <a:pos x="238" y="125"/>
                  </a:cxn>
                  <a:cxn ang="0">
                    <a:pos x="256" y="130"/>
                  </a:cxn>
                  <a:cxn ang="0">
                    <a:pos x="255" y="144"/>
                  </a:cxn>
                  <a:cxn ang="0">
                    <a:pos x="263" y="147"/>
                  </a:cxn>
                  <a:cxn ang="0">
                    <a:pos x="269" y="168"/>
                  </a:cxn>
                  <a:cxn ang="0">
                    <a:pos x="274" y="145"/>
                  </a:cxn>
                  <a:cxn ang="0">
                    <a:pos x="287" y="131"/>
                  </a:cxn>
                  <a:cxn ang="0">
                    <a:pos x="298" y="109"/>
                  </a:cxn>
                  <a:cxn ang="0">
                    <a:pos x="312" y="105"/>
                  </a:cxn>
                  <a:cxn ang="0">
                    <a:pos x="314" y="92"/>
                  </a:cxn>
                  <a:cxn ang="0">
                    <a:pos x="303" y="81"/>
                  </a:cxn>
                  <a:cxn ang="0">
                    <a:pos x="283" y="82"/>
                  </a:cxn>
                  <a:cxn ang="0">
                    <a:pos x="269" y="93"/>
                  </a:cxn>
                  <a:cxn ang="0">
                    <a:pos x="258" y="100"/>
                  </a:cxn>
                  <a:cxn ang="0">
                    <a:pos x="248" y="111"/>
                  </a:cxn>
                  <a:cxn ang="0">
                    <a:pos x="230" y="108"/>
                  </a:cxn>
                  <a:cxn ang="0">
                    <a:pos x="223" y="95"/>
                  </a:cxn>
                  <a:cxn ang="0">
                    <a:pos x="218" y="112"/>
                  </a:cxn>
                  <a:cxn ang="0">
                    <a:pos x="184" y="108"/>
                  </a:cxn>
                  <a:cxn ang="0">
                    <a:pos x="167" y="103"/>
                  </a:cxn>
                  <a:cxn ang="0">
                    <a:pos x="149" y="93"/>
                  </a:cxn>
                  <a:cxn ang="0">
                    <a:pos x="134" y="85"/>
                  </a:cxn>
                  <a:cxn ang="0">
                    <a:pos x="141" y="69"/>
                  </a:cxn>
                  <a:cxn ang="0">
                    <a:pos x="130" y="58"/>
                  </a:cxn>
                  <a:cxn ang="0">
                    <a:pos x="116" y="43"/>
                  </a:cxn>
                  <a:cxn ang="0">
                    <a:pos x="126" y="34"/>
                  </a:cxn>
                  <a:cxn ang="0">
                    <a:pos x="119" y="13"/>
                  </a:cxn>
                  <a:cxn ang="0">
                    <a:pos x="108" y="0"/>
                  </a:cxn>
                  <a:cxn ang="0">
                    <a:pos x="99" y="9"/>
                  </a:cxn>
                  <a:cxn ang="0">
                    <a:pos x="71" y="10"/>
                  </a:cxn>
                  <a:cxn ang="0">
                    <a:pos x="67" y="27"/>
                  </a:cxn>
                  <a:cxn ang="0">
                    <a:pos x="79" y="43"/>
                  </a:cxn>
                  <a:cxn ang="0">
                    <a:pos x="71" y="60"/>
                  </a:cxn>
                  <a:cxn ang="0">
                    <a:pos x="59" y="71"/>
                  </a:cxn>
                  <a:cxn ang="0">
                    <a:pos x="45" y="89"/>
                  </a:cxn>
                  <a:cxn ang="0">
                    <a:pos x="31" y="98"/>
                  </a:cxn>
                  <a:cxn ang="0">
                    <a:pos x="15" y="108"/>
                  </a:cxn>
                  <a:cxn ang="0">
                    <a:pos x="27" y="127"/>
                  </a:cxn>
                  <a:cxn ang="0">
                    <a:pos x="22" y="140"/>
                  </a:cxn>
                  <a:cxn ang="0">
                    <a:pos x="1" y="147"/>
                  </a:cxn>
                  <a:cxn ang="0">
                    <a:pos x="11" y="158"/>
                  </a:cxn>
                  <a:cxn ang="0">
                    <a:pos x="8" y="164"/>
                  </a:cxn>
                  <a:cxn ang="0">
                    <a:pos x="43" y="172"/>
                  </a:cxn>
                  <a:cxn ang="0">
                    <a:pos x="50" y="177"/>
                  </a:cxn>
                  <a:cxn ang="0">
                    <a:pos x="52" y="207"/>
                  </a:cxn>
                  <a:cxn ang="0">
                    <a:pos x="68" y="257"/>
                  </a:cxn>
                  <a:cxn ang="0">
                    <a:pos x="89" y="310"/>
                  </a:cxn>
                  <a:cxn ang="0">
                    <a:pos x="111" y="323"/>
                  </a:cxn>
                  <a:cxn ang="0">
                    <a:pos x="126" y="305"/>
                  </a:cxn>
                  <a:cxn ang="0">
                    <a:pos x="132" y="283"/>
                  </a:cxn>
                  <a:cxn ang="0">
                    <a:pos x="134" y="250"/>
                  </a:cxn>
                  <a:cxn ang="0">
                    <a:pos x="150" y="233"/>
                  </a:cxn>
                  <a:cxn ang="0">
                    <a:pos x="185" y="201"/>
                  </a:cxn>
                  <a:cxn ang="0">
                    <a:pos x="206" y="178"/>
                  </a:cxn>
                  <a:cxn ang="0">
                    <a:pos x="229" y="170"/>
                  </a:cxn>
                </a:cxnLst>
                <a:rect l="0" t="0" r="r" b="b"/>
                <a:pathLst>
                  <a:path w="315" h="332">
                    <a:moveTo>
                      <a:pt x="225" y="150"/>
                    </a:moveTo>
                    <a:cubicBezTo>
                      <a:pt x="223" y="145"/>
                      <a:pt x="221" y="136"/>
                      <a:pt x="222" y="133"/>
                    </a:cubicBezTo>
                    <a:cubicBezTo>
                      <a:pt x="223" y="130"/>
                      <a:pt x="227" y="132"/>
                      <a:pt x="228" y="128"/>
                    </a:cubicBezTo>
                    <a:cubicBezTo>
                      <a:pt x="229" y="124"/>
                      <a:pt x="217" y="124"/>
                      <a:pt x="221" y="119"/>
                    </a:cubicBezTo>
                    <a:cubicBezTo>
                      <a:pt x="225" y="113"/>
                      <a:pt x="225" y="119"/>
                      <a:pt x="230" y="119"/>
                    </a:cubicBezTo>
                    <a:cubicBezTo>
                      <a:pt x="235" y="119"/>
                      <a:pt x="238" y="121"/>
                      <a:pt x="238" y="125"/>
                    </a:cubicBezTo>
                    <a:cubicBezTo>
                      <a:pt x="238" y="128"/>
                      <a:pt x="243" y="130"/>
                      <a:pt x="243" y="130"/>
                    </a:cubicBezTo>
                    <a:cubicBezTo>
                      <a:pt x="243" y="130"/>
                      <a:pt x="252" y="130"/>
                      <a:pt x="256" y="130"/>
                    </a:cubicBezTo>
                    <a:cubicBezTo>
                      <a:pt x="260" y="130"/>
                      <a:pt x="264" y="130"/>
                      <a:pt x="264" y="132"/>
                    </a:cubicBezTo>
                    <a:cubicBezTo>
                      <a:pt x="264" y="135"/>
                      <a:pt x="259" y="144"/>
                      <a:pt x="255" y="144"/>
                    </a:cubicBezTo>
                    <a:cubicBezTo>
                      <a:pt x="251" y="144"/>
                      <a:pt x="251" y="155"/>
                      <a:pt x="254" y="156"/>
                    </a:cubicBezTo>
                    <a:cubicBezTo>
                      <a:pt x="258" y="157"/>
                      <a:pt x="260" y="147"/>
                      <a:pt x="263" y="147"/>
                    </a:cubicBezTo>
                    <a:cubicBezTo>
                      <a:pt x="264" y="147"/>
                      <a:pt x="265" y="158"/>
                      <a:pt x="267" y="169"/>
                    </a:cubicBezTo>
                    <a:cubicBezTo>
                      <a:pt x="268" y="168"/>
                      <a:pt x="268" y="168"/>
                      <a:pt x="269" y="168"/>
                    </a:cubicBezTo>
                    <a:cubicBezTo>
                      <a:pt x="271" y="168"/>
                      <a:pt x="270" y="158"/>
                      <a:pt x="272" y="156"/>
                    </a:cubicBezTo>
                    <a:cubicBezTo>
                      <a:pt x="274" y="153"/>
                      <a:pt x="273" y="145"/>
                      <a:pt x="274" y="145"/>
                    </a:cubicBezTo>
                    <a:cubicBezTo>
                      <a:pt x="275" y="145"/>
                      <a:pt x="283" y="147"/>
                      <a:pt x="283" y="145"/>
                    </a:cubicBezTo>
                    <a:cubicBezTo>
                      <a:pt x="283" y="143"/>
                      <a:pt x="288" y="135"/>
                      <a:pt x="287" y="131"/>
                    </a:cubicBezTo>
                    <a:cubicBezTo>
                      <a:pt x="286" y="127"/>
                      <a:pt x="290" y="122"/>
                      <a:pt x="290" y="117"/>
                    </a:cubicBezTo>
                    <a:cubicBezTo>
                      <a:pt x="290" y="113"/>
                      <a:pt x="295" y="111"/>
                      <a:pt x="298" y="109"/>
                    </a:cubicBezTo>
                    <a:cubicBezTo>
                      <a:pt x="301" y="106"/>
                      <a:pt x="306" y="102"/>
                      <a:pt x="307" y="105"/>
                    </a:cubicBezTo>
                    <a:cubicBezTo>
                      <a:pt x="308" y="107"/>
                      <a:pt x="315" y="109"/>
                      <a:pt x="312" y="105"/>
                    </a:cubicBezTo>
                    <a:cubicBezTo>
                      <a:pt x="309" y="101"/>
                      <a:pt x="309" y="98"/>
                      <a:pt x="311" y="97"/>
                    </a:cubicBezTo>
                    <a:cubicBezTo>
                      <a:pt x="313" y="96"/>
                      <a:pt x="314" y="92"/>
                      <a:pt x="314" y="92"/>
                    </a:cubicBezTo>
                    <a:cubicBezTo>
                      <a:pt x="314" y="92"/>
                      <a:pt x="308" y="91"/>
                      <a:pt x="307" y="88"/>
                    </a:cubicBezTo>
                    <a:cubicBezTo>
                      <a:pt x="306" y="85"/>
                      <a:pt x="303" y="83"/>
                      <a:pt x="303" y="81"/>
                    </a:cubicBezTo>
                    <a:cubicBezTo>
                      <a:pt x="303" y="78"/>
                      <a:pt x="299" y="79"/>
                      <a:pt x="297" y="81"/>
                    </a:cubicBezTo>
                    <a:cubicBezTo>
                      <a:pt x="294" y="84"/>
                      <a:pt x="289" y="79"/>
                      <a:pt x="283" y="82"/>
                    </a:cubicBezTo>
                    <a:cubicBezTo>
                      <a:pt x="278" y="85"/>
                      <a:pt x="276" y="89"/>
                      <a:pt x="274" y="88"/>
                    </a:cubicBezTo>
                    <a:cubicBezTo>
                      <a:pt x="271" y="88"/>
                      <a:pt x="271" y="90"/>
                      <a:pt x="269" y="93"/>
                    </a:cubicBezTo>
                    <a:cubicBezTo>
                      <a:pt x="267" y="95"/>
                      <a:pt x="265" y="97"/>
                      <a:pt x="264" y="97"/>
                    </a:cubicBezTo>
                    <a:cubicBezTo>
                      <a:pt x="262" y="97"/>
                      <a:pt x="258" y="100"/>
                      <a:pt x="258" y="100"/>
                    </a:cubicBezTo>
                    <a:cubicBezTo>
                      <a:pt x="258" y="100"/>
                      <a:pt x="261" y="106"/>
                      <a:pt x="259" y="109"/>
                    </a:cubicBezTo>
                    <a:cubicBezTo>
                      <a:pt x="258" y="113"/>
                      <a:pt x="253" y="109"/>
                      <a:pt x="248" y="111"/>
                    </a:cubicBezTo>
                    <a:cubicBezTo>
                      <a:pt x="243" y="112"/>
                      <a:pt x="241" y="109"/>
                      <a:pt x="238" y="110"/>
                    </a:cubicBezTo>
                    <a:cubicBezTo>
                      <a:pt x="234" y="111"/>
                      <a:pt x="232" y="108"/>
                      <a:pt x="230" y="108"/>
                    </a:cubicBezTo>
                    <a:cubicBezTo>
                      <a:pt x="228" y="109"/>
                      <a:pt x="226" y="104"/>
                      <a:pt x="226" y="101"/>
                    </a:cubicBezTo>
                    <a:cubicBezTo>
                      <a:pt x="227" y="97"/>
                      <a:pt x="225" y="92"/>
                      <a:pt x="223" y="95"/>
                    </a:cubicBezTo>
                    <a:cubicBezTo>
                      <a:pt x="221" y="97"/>
                      <a:pt x="218" y="96"/>
                      <a:pt x="218" y="100"/>
                    </a:cubicBezTo>
                    <a:cubicBezTo>
                      <a:pt x="218" y="104"/>
                      <a:pt x="221" y="109"/>
                      <a:pt x="218" y="112"/>
                    </a:cubicBezTo>
                    <a:cubicBezTo>
                      <a:pt x="215" y="114"/>
                      <a:pt x="201" y="116"/>
                      <a:pt x="198" y="113"/>
                    </a:cubicBezTo>
                    <a:cubicBezTo>
                      <a:pt x="196" y="111"/>
                      <a:pt x="184" y="110"/>
                      <a:pt x="184" y="108"/>
                    </a:cubicBezTo>
                    <a:cubicBezTo>
                      <a:pt x="183" y="105"/>
                      <a:pt x="180" y="101"/>
                      <a:pt x="177" y="101"/>
                    </a:cubicBezTo>
                    <a:cubicBezTo>
                      <a:pt x="175" y="101"/>
                      <a:pt x="169" y="105"/>
                      <a:pt x="167" y="103"/>
                    </a:cubicBezTo>
                    <a:cubicBezTo>
                      <a:pt x="165" y="102"/>
                      <a:pt x="161" y="98"/>
                      <a:pt x="157" y="98"/>
                    </a:cubicBezTo>
                    <a:cubicBezTo>
                      <a:pt x="154" y="97"/>
                      <a:pt x="149" y="95"/>
                      <a:pt x="149" y="93"/>
                    </a:cubicBezTo>
                    <a:cubicBezTo>
                      <a:pt x="149" y="92"/>
                      <a:pt x="141" y="91"/>
                      <a:pt x="140" y="89"/>
                    </a:cubicBezTo>
                    <a:cubicBezTo>
                      <a:pt x="139" y="87"/>
                      <a:pt x="134" y="87"/>
                      <a:pt x="134" y="85"/>
                    </a:cubicBezTo>
                    <a:cubicBezTo>
                      <a:pt x="134" y="82"/>
                      <a:pt x="136" y="79"/>
                      <a:pt x="136" y="76"/>
                    </a:cubicBezTo>
                    <a:cubicBezTo>
                      <a:pt x="136" y="73"/>
                      <a:pt x="141" y="71"/>
                      <a:pt x="141" y="69"/>
                    </a:cubicBezTo>
                    <a:cubicBezTo>
                      <a:pt x="141" y="67"/>
                      <a:pt x="137" y="64"/>
                      <a:pt x="137" y="64"/>
                    </a:cubicBezTo>
                    <a:cubicBezTo>
                      <a:pt x="137" y="64"/>
                      <a:pt x="133" y="58"/>
                      <a:pt x="130" y="58"/>
                    </a:cubicBezTo>
                    <a:cubicBezTo>
                      <a:pt x="126" y="58"/>
                      <a:pt x="124" y="52"/>
                      <a:pt x="120" y="52"/>
                    </a:cubicBezTo>
                    <a:cubicBezTo>
                      <a:pt x="117" y="51"/>
                      <a:pt x="118" y="45"/>
                      <a:pt x="116" y="43"/>
                    </a:cubicBezTo>
                    <a:cubicBezTo>
                      <a:pt x="115" y="40"/>
                      <a:pt x="116" y="35"/>
                      <a:pt x="119" y="38"/>
                    </a:cubicBezTo>
                    <a:cubicBezTo>
                      <a:pt x="122" y="40"/>
                      <a:pt x="128" y="38"/>
                      <a:pt x="126" y="34"/>
                    </a:cubicBezTo>
                    <a:cubicBezTo>
                      <a:pt x="124" y="30"/>
                      <a:pt x="120" y="26"/>
                      <a:pt x="120" y="24"/>
                    </a:cubicBezTo>
                    <a:cubicBezTo>
                      <a:pt x="120" y="22"/>
                      <a:pt x="122" y="15"/>
                      <a:pt x="119" y="13"/>
                    </a:cubicBezTo>
                    <a:cubicBezTo>
                      <a:pt x="116" y="12"/>
                      <a:pt x="113" y="9"/>
                      <a:pt x="112" y="6"/>
                    </a:cubicBezTo>
                    <a:cubicBezTo>
                      <a:pt x="112" y="3"/>
                      <a:pt x="108" y="0"/>
                      <a:pt x="108" y="0"/>
                    </a:cubicBezTo>
                    <a:cubicBezTo>
                      <a:pt x="104" y="1"/>
                      <a:pt x="104" y="1"/>
                      <a:pt x="104" y="1"/>
                    </a:cubicBezTo>
                    <a:cubicBezTo>
                      <a:pt x="104" y="1"/>
                      <a:pt x="101" y="8"/>
                      <a:pt x="99" y="9"/>
                    </a:cubicBezTo>
                    <a:cubicBezTo>
                      <a:pt x="97" y="10"/>
                      <a:pt x="91" y="11"/>
                      <a:pt x="88" y="13"/>
                    </a:cubicBezTo>
                    <a:cubicBezTo>
                      <a:pt x="85" y="16"/>
                      <a:pt x="76" y="10"/>
                      <a:pt x="71" y="10"/>
                    </a:cubicBezTo>
                    <a:cubicBezTo>
                      <a:pt x="66" y="10"/>
                      <a:pt x="63" y="15"/>
                      <a:pt x="65" y="16"/>
                    </a:cubicBezTo>
                    <a:cubicBezTo>
                      <a:pt x="68" y="18"/>
                      <a:pt x="67" y="27"/>
                      <a:pt x="67" y="27"/>
                    </a:cubicBezTo>
                    <a:cubicBezTo>
                      <a:pt x="67" y="27"/>
                      <a:pt x="70" y="39"/>
                      <a:pt x="74" y="38"/>
                    </a:cubicBezTo>
                    <a:cubicBezTo>
                      <a:pt x="78" y="37"/>
                      <a:pt x="83" y="42"/>
                      <a:pt x="79" y="43"/>
                    </a:cubicBezTo>
                    <a:cubicBezTo>
                      <a:pt x="76" y="44"/>
                      <a:pt x="74" y="48"/>
                      <a:pt x="73" y="51"/>
                    </a:cubicBezTo>
                    <a:cubicBezTo>
                      <a:pt x="73" y="55"/>
                      <a:pt x="74" y="59"/>
                      <a:pt x="71" y="60"/>
                    </a:cubicBezTo>
                    <a:cubicBezTo>
                      <a:pt x="68" y="60"/>
                      <a:pt x="66" y="61"/>
                      <a:pt x="66" y="66"/>
                    </a:cubicBezTo>
                    <a:cubicBezTo>
                      <a:pt x="66" y="71"/>
                      <a:pt x="60" y="69"/>
                      <a:pt x="59" y="71"/>
                    </a:cubicBezTo>
                    <a:cubicBezTo>
                      <a:pt x="58" y="73"/>
                      <a:pt x="56" y="82"/>
                      <a:pt x="55" y="83"/>
                    </a:cubicBezTo>
                    <a:cubicBezTo>
                      <a:pt x="53" y="85"/>
                      <a:pt x="46" y="85"/>
                      <a:pt x="45" y="89"/>
                    </a:cubicBezTo>
                    <a:cubicBezTo>
                      <a:pt x="45" y="93"/>
                      <a:pt x="41" y="98"/>
                      <a:pt x="39" y="97"/>
                    </a:cubicBezTo>
                    <a:cubicBezTo>
                      <a:pt x="37" y="97"/>
                      <a:pt x="33" y="95"/>
                      <a:pt x="31" y="98"/>
                    </a:cubicBezTo>
                    <a:cubicBezTo>
                      <a:pt x="30" y="101"/>
                      <a:pt x="24" y="96"/>
                      <a:pt x="23" y="97"/>
                    </a:cubicBezTo>
                    <a:cubicBezTo>
                      <a:pt x="22" y="98"/>
                      <a:pt x="15" y="104"/>
                      <a:pt x="15" y="108"/>
                    </a:cubicBezTo>
                    <a:cubicBezTo>
                      <a:pt x="15" y="111"/>
                      <a:pt x="22" y="111"/>
                      <a:pt x="22" y="116"/>
                    </a:cubicBezTo>
                    <a:cubicBezTo>
                      <a:pt x="21" y="120"/>
                      <a:pt x="24" y="125"/>
                      <a:pt x="27" y="127"/>
                    </a:cubicBezTo>
                    <a:cubicBezTo>
                      <a:pt x="29" y="130"/>
                      <a:pt x="32" y="135"/>
                      <a:pt x="31" y="138"/>
                    </a:cubicBezTo>
                    <a:cubicBezTo>
                      <a:pt x="29" y="140"/>
                      <a:pt x="26" y="141"/>
                      <a:pt x="22" y="140"/>
                    </a:cubicBezTo>
                    <a:cubicBezTo>
                      <a:pt x="18" y="139"/>
                      <a:pt x="19" y="142"/>
                      <a:pt x="11" y="140"/>
                    </a:cubicBezTo>
                    <a:cubicBezTo>
                      <a:pt x="4" y="139"/>
                      <a:pt x="4" y="144"/>
                      <a:pt x="1" y="147"/>
                    </a:cubicBezTo>
                    <a:cubicBezTo>
                      <a:pt x="1" y="148"/>
                      <a:pt x="1" y="148"/>
                      <a:pt x="0" y="148"/>
                    </a:cubicBezTo>
                    <a:cubicBezTo>
                      <a:pt x="4" y="151"/>
                      <a:pt x="5" y="156"/>
                      <a:pt x="11" y="158"/>
                    </a:cubicBezTo>
                    <a:cubicBezTo>
                      <a:pt x="17" y="160"/>
                      <a:pt x="23" y="154"/>
                      <a:pt x="23" y="158"/>
                    </a:cubicBezTo>
                    <a:cubicBezTo>
                      <a:pt x="23" y="163"/>
                      <a:pt x="8" y="162"/>
                      <a:pt x="8" y="164"/>
                    </a:cubicBezTo>
                    <a:cubicBezTo>
                      <a:pt x="7" y="165"/>
                      <a:pt x="23" y="185"/>
                      <a:pt x="32" y="183"/>
                    </a:cubicBezTo>
                    <a:cubicBezTo>
                      <a:pt x="40" y="182"/>
                      <a:pt x="46" y="173"/>
                      <a:pt x="43" y="172"/>
                    </a:cubicBezTo>
                    <a:cubicBezTo>
                      <a:pt x="41" y="170"/>
                      <a:pt x="45" y="165"/>
                      <a:pt x="47" y="166"/>
                    </a:cubicBezTo>
                    <a:cubicBezTo>
                      <a:pt x="49" y="167"/>
                      <a:pt x="47" y="175"/>
                      <a:pt x="50" y="177"/>
                    </a:cubicBezTo>
                    <a:cubicBezTo>
                      <a:pt x="52" y="179"/>
                      <a:pt x="51" y="183"/>
                      <a:pt x="50" y="188"/>
                    </a:cubicBezTo>
                    <a:cubicBezTo>
                      <a:pt x="48" y="192"/>
                      <a:pt x="51" y="202"/>
                      <a:pt x="52" y="207"/>
                    </a:cubicBezTo>
                    <a:cubicBezTo>
                      <a:pt x="52" y="212"/>
                      <a:pt x="56" y="219"/>
                      <a:pt x="57" y="227"/>
                    </a:cubicBezTo>
                    <a:cubicBezTo>
                      <a:pt x="58" y="235"/>
                      <a:pt x="63" y="249"/>
                      <a:pt x="68" y="257"/>
                    </a:cubicBezTo>
                    <a:cubicBezTo>
                      <a:pt x="72" y="266"/>
                      <a:pt x="76" y="282"/>
                      <a:pt x="79" y="286"/>
                    </a:cubicBezTo>
                    <a:cubicBezTo>
                      <a:pt x="82" y="290"/>
                      <a:pt x="89" y="303"/>
                      <a:pt x="89" y="310"/>
                    </a:cubicBezTo>
                    <a:cubicBezTo>
                      <a:pt x="89" y="318"/>
                      <a:pt x="97" y="328"/>
                      <a:pt x="100" y="330"/>
                    </a:cubicBezTo>
                    <a:cubicBezTo>
                      <a:pt x="103" y="332"/>
                      <a:pt x="109" y="328"/>
                      <a:pt x="111" y="323"/>
                    </a:cubicBezTo>
                    <a:cubicBezTo>
                      <a:pt x="112" y="318"/>
                      <a:pt x="121" y="317"/>
                      <a:pt x="121" y="313"/>
                    </a:cubicBezTo>
                    <a:cubicBezTo>
                      <a:pt x="122" y="309"/>
                      <a:pt x="123" y="305"/>
                      <a:pt x="126" y="305"/>
                    </a:cubicBezTo>
                    <a:cubicBezTo>
                      <a:pt x="129" y="304"/>
                      <a:pt x="129" y="301"/>
                      <a:pt x="129" y="297"/>
                    </a:cubicBezTo>
                    <a:cubicBezTo>
                      <a:pt x="129" y="293"/>
                      <a:pt x="129" y="286"/>
                      <a:pt x="132" y="283"/>
                    </a:cubicBezTo>
                    <a:cubicBezTo>
                      <a:pt x="135" y="279"/>
                      <a:pt x="135" y="268"/>
                      <a:pt x="134" y="264"/>
                    </a:cubicBezTo>
                    <a:cubicBezTo>
                      <a:pt x="132" y="260"/>
                      <a:pt x="133" y="254"/>
                      <a:pt x="134" y="250"/>
                    </a:cubicBezTo>
                    <a:cubicBezTo>
                      <a:pt x="136" y="246"/>
                      <a:pt x="135" y="241"/>
                      <a:pt x="139" y="241"/>
                    </a:cubicBezTo>
                    <a:cubicBezTo>
                      <a:pt x="142" y="240"/>
                      <a:pt x="146" y="238"/>
                      <a:pt x="150" y="233"/>
                    </a:cubicBezTo>
                    <a:cubicBezTo>
                      <a:pt x="153" y="229"/>
                      <a:pt x="163" y="222"/>
                      <a:pt x="167" y="219"/>
                    </a:cubicBezTo>
                    <a:cubicBezTo>
                      <a:pt x="171" y="216"/>
                      <a:pt x="182" y="207"/>
                      <a:pt x="185" y="201"/>
                    </a:cubicBezTo>
                    <a:cubicBezTo>
                      <a:pt x="188" y="196"/>
                      <a:pt x="198" y="194"/>
                      <a:pt x="202" y="189"/>
                    </a:cubicBezTo>
                    <a:cubicBezTo>
                      <a:pt x="207" y="185"/>
                      <a:pt x="205" y="182"/>
                      <a:pt x="206" y="178"/>
                    </a:cubicBezTo>
                    <a:cubicBezTo>
                      <a:pt x="207" y="173"/>
                      <a:pt x="221" y="171"/>
                      <a:pt x="226" y="171"/>
                    </a:cubicBezTo>
                    <a:cubicBezTo>
                      <a:pt x="227" y="171"/>
                      <a:pt x="228" y="171"/>
                      <a:pt x="229" y="170"/>
                    </a:cubicBezTo>
                    <a:cubicBezTo>
                      <a:pt x="229" y="163"/>
                      <a:pt x="226" y="153"/>
                      <a:pt x="225" y="15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51" name="Freeform 50"/>
              <p:cNvSpPr/>
              <p:nvPr/>
            </p:nvSpPr>
            <p:spPr bwMode="auto">
              <a:xfrm>
                <a:off x="10906" y="4197"/>
                <a:ext cx="1275" cy="552"/>
              </a:xfrm>
              <a:custGeom>
                <a:avLst/>
                <a:gdLst/>
                <a:ahLst/>
                <a:cxnLst>
                  <a:cxn ang="0">
                    <a:pos x="329" y="65"/>
                  </a:cxn>
                  <a:cxn ang="0">
                    <a:pos x="306" y="63"/>
                  </a:cxn>
                  <a:cxn ang="0">
                    <a:pos x="308" y="52"/>
                  </a:cxn>
                  <a:cxn ang="0">
                    <a:pos x="309" y="33"/>
                  </a:cxn>
                  <a:cxn ang="0">
                    <a:pos x="286" y="30"/>
                  </a:cxn>
                  <a:cxn ang="0">
                    <a:pos x="268" y="40"/>
                  </a:cxn>
                  <a:cxn ang="0">
                    <a:pos x="238" y="43"/>
                  </a:cxn>
                  <a:cxn ang="0">
                    <a:pos x="218" y="34"/>
                  </a:cxn>
                  <a:cxn ang="0">
                    <a:pos x="200" y="28"/>
                  </a:cxn>
                  <a:cxn ang="0">
                    <a:pos x="179" y="27"/>
                  </a:cxn>
                  <a:cxn ang="0">
                    <a:pos x="161" y="28"/>
                  </a:cxn>
                  <a:cxn ang="0">
                    <a:pos x="153" y="13"/>
                  </a:cxn>
                  <a:cxn ang="0">
                    <a:pos x="133" y="6"/>
                  </a:cxn>
                  <a:cxn ang="0">
                    <a:pos x="118" y="1"/>
                  </a:cxn>
                  <a:cxn ang="0">
                    <a:pos x="108" y="9"/>
                  </a:cxn>
                  <a:cxn ang="0">
                    <a:pos x="107" y="24"/>
                  </a:cxn>
                  <a:cxn ang="0">
                    <a:pos x="98" y="35"/>
                  </a:cxn>
                  <a:cxn ang="0">
                    <a:pos x="81" y="33"/>
                  </a:cxn>
                  <a:cxn ang="0">
                    <a:pos x="68" y="23"/>
                  </a:cxn>
                  <a:cxn ang="0">
                    <a:pos x="44" y="22"/>
                  </a:cxn>
                  <a:cxn ang="0">
                    <a:pos x="29" y="30"/>
                  </a:cxn>
                  <a:cxn ang="0">
                    <a:pos x="10" y="40"/>
                  </a:cxn>
                  <a:cxn ang="0">
                    <a:pos x="0" y="44"/>
                  </a:cxn>
                  <a:cxn ang="0">
                    <a:pos x="9" y="55"/>
                  </a:cxn>
                  <a:cxn ang="0">
                    <a:pos x="29" y="69"/>
                  </a:cxn>
                  <a:cxn ang="0">
                    <a:pos x="34" y="88"/>
                  </a:cxn>
                  <a:cxn ang="0">
                    <a:pos x="57" y="104"/>
                  </a:cxn>
                  <a:cxn ang="0">
                    <a:pos x="72" y="114"/>
                  </a:cxn>
                  <a:cxn ang="0">
                    <a:pos x="88" y="135"/>
                  </a:cxn>
                  <a:cxn ang="0">
                    <a:pos x="129" y="137"/>
                  </a:cxn>
                  <a:cxn ang="0">
                    <a:pos x="162" y="145"/>
                  </a:cxn>
                  <a:cxn ang="0">
                    <a:pos x="182" y="152"/>
                  </a:cxn>
                  <a:cxn ang="0">
                    <a:pos x="227" y="141"/>
                  </a:cxn>
                  <a:cxn ang="0">
                    <a:pos x="261" y="121"/>
                  </a:cxn>
                  <a:cxn ang="0">
                    <a:pos x="269" y="105"/>
                  </a:cxn>
                  <a:cxn ang="0">
                    <a:pos x="304" y="99"/>
                  </a:cxn>
                  <a:cxn ang="0">
                    <a:pos x="328" y="84"/>
                  </a:cxn>
                  <a:cxn ang="0">
                    <a:pos x="354" y="79"/>
                  </a:cxn>
                </a:cxnLst>
                <a:rect l="0" t="0" r="r" b="b"/>
                <a:pathLst>
                  <a:path w="355" h="153">
                    <a:moveTo>
                      <a:pt x="340" y="64"/>
                    </a:moveTo>
                    <a:cubicBezTo>
                      <a:pt x="336" y="60"/>
                      <a:pt x="330" y="62"/>
                      <a:pt x="329" y="65"/>
                    </a:cubicBezTo>
                    <a:cubicBezTo>
                      <a:pt x="327" y="69"/>
                      <a:pt x="324" y="64"/>
                      <a:pt x="318" y="64"/>
                    </a:cubicBezTo>
                    <a:cubicBezTo>
                      <a:pt x="311" y="64"/>
                      <a:pt x="311" y="68"/>
                      <a:pt x="306" y="63"/>
                    </a:cubicBezTo>
                    <a:cubicBezTo>
                      <a:pt x="302" y="59"/>
                      <a:pt x="308" y="57"/>
                      <a:pt x="308" y="57"/>
                    </a:cubicBezTo>
                    <a:cubicBezTo>
                      <a:pt x="308" y="52"/>
                      <a:pt x="308" y="52"/>
                      <a:pt x="308" y="52"/>
                    </a:cubicBezTo>
                    <a:cubicBezTo>
                      <a:pt x="318" y="34"/>
                      <a:pt x="318" y="34"/>
                      <a:pt x="318" y="34"/>
                    </a:cubicBezTo>
                    <a:cubicBezTo>
                      <a:pt x="315" y="33"/>
                      <a:pt x="311" y="32"/>
                      <a:pt x="309" y="33"/>
                    </a:cubicBezTo>
                    <a:cubicBezTo>
                      <a:pt x="307" y="34"/>
                      <a:pt x="300" y="33"/>
                      <a:pt x="300" y="31"/>
                    </a:cubicBezTo>
                    <a:cubicBezTo>
                      <a:pt x="299" y="29"/>
                      <a:pt x="288" y="28"/>
                      <a:pt x="286" y="30"/>
                    </a:cubicBezTo>
                    <a:cubicBezTo>
                      <a:pt x="283" y="32"/>
                      <a:pt x="277" y="34"/>
                      <a:pt x="277" y="36"/>
                    </a:cubicBezTo>
                    <a:cubicBezTo>
                      <a:pt x="276" y="39"/>
                      <a:pt x="270" y="38"/>
                      <a:pt x="268" y="40"/>
                    </a:cubicBezTo>
                    <a:cubicBezTo>
                      <a:pt x="265" y="41"/>
                      <a:pt x="253" y="42"/>
                      <a:pt x="253" y="43"/>
                    </a:cubicBezTo>
                    <a:cubicBezTo>
                      <a:pt x="253" y="45"/>
                      <a:pt x="240" y="45"/>
                      <a:pt x="238" y="43"/>
                    </a:cubicBezTo>
                    <a:cubicBezTo>
                      <a:pt x="236" y="42"/>
                      <a:pt x="225" y="43"/>
                      <a:pt x="224" y="41"/>
                    </a:cubicBezTo>
                    <a:cubicBezTo>
                      <a:pt x="222" y="38"/>
                      <a:pt x="218" y="37"/>
                      <a:pt x="218" y="34"/>
                    </a:cubicBezTo>
                    <a:cubicBezTo>
                      <a:pt x="218" y="32"/>
                      <a:pt x="209" y="32"/>
                      <a:pt x="208" y="30"/>
                    </a:cubicBezTo>
                    <a:cubicBezTo>
                      <a:pt x="207" y="28"/>
                      <a:pt x="201" y="27"/>
                      <a:pt x="200" y="28"/>
                    </a:cubicBezTo>
                    <a:cubicBezTo>
                      <a:pt x="199" y="28"/>
                      <a:pt x="191" y="26"/>
                      <a:pt x="189" y="25"/>
                    </a:cubicBezTo>
                    <a:cubicBezTo>
                      <a:pt x="187" y="25"/>
                      <a:pt x="181" y="27"/>
                      <a:pt x="179" y="27"/>
                    </a:cubicBezTo>
                    <a:cubicBezTo>
                      <a:pt x="177" y="27"/>
                      <a:pt x="173" y="30"/>
                      <a:pt x="171" y="31"/>
                    </a:cubicBezTo>
                    <a:cubicBezTo>
                      <a:pt x="169" y="31"/>
                      <a:pt x="162" y="27"/>
                      <a:pt x="161" y="28"/>
                    </a:cubicBezTo>
                    <a:cubicBezTo>
                      <a:pt x="160" y="29"/>
                      <a:pt x="156" y="24"/>
                      <a:pt x="154" y="22"/>
                    </a:cubicBezTo>
                    <a:cubicBezTo>
                      <a:pt x="152" y="20"/>
                      <a:pt x="154" y="15"/>
                      <a:pt x="153" y="13"/>
                    </a:cubicBezTo>
                    <a:cubicBezTo>
                      <a:pt x="151" y="11"/>
                      <a:pt x="144" y="11"/>
                      <a:pt x="142" y="9"/>
                    </a:cubicBezTo>
                    <a:cubicBezTo>
                      <a:pt x="139" y="8"/>
                      <a:pt x="136" y="6"/>
                      <a:pt x="133" y="6"/>
                    </a:cubicBezTo>
                    <a:cubicBezTo>
                      <a:pt x="131" y="6"/>
                      <a:pt x="127" y="5"/>
                      <a:pt x="126" y="4"/>
                    </a:cubicBezTo>
                    <a:cubicBezTo>
                      <a:pt x="125" y="3"/>
                      <a:pt x="120" y="2"/>
                      <a:pt x="118" y="1"/>
                    </a:cubicBezTo>
                    <a:cubicBezTo>
                      <a:pt x="116" y="0"/>
                      <a:pt x="115" y="3"/>
                      <a:pt x="114" y="5"/>
                    </a:cubicBezTo>
                    <a:cubicBezTo>
                      <a:pt x="113" y="6"/>
                      <a:pt x="109" y="6"/>
                      <a:pt x="108" y="9"/>
                    </a:cubicBezTo>
                    <a:cubicBezTo>
                      <a:pt x="107" y="11"/>
                      <a:pt x="103" y="12"/>
                      <a:pt x="103" y="14"/>
                    </a:cubicBezTo>
                    <a:cubicBezTo>
                      <a:pt x="104" y="17"/>
                      <a:pt x="106" y="22"/>
                      <a:pt x="107" y="24"/>
                    </a:cubicBezTo>
                    <a:cubicBezTo>
                      <a:pt x="109" y="25"/>
                      <a:pt x="108" y="29"/>
                      <a:pt x="107" y="30"/>
                    </a:cubicBezTo>
                    <a:cubicBezTo>
                      <a:pt x="106" y="32"/>
                      <a:pt x="99" y="33"/>
                      <a:pt x="98" y="35"/>
                    </a:cubicBezTo>
                    <a:cubicBezTo>
                      <a:pt x="96" y="37"/>
                      <a:pt x="93" y="35"/>
                      <a:pt x="90" y="33"/>
                    </a:cubicBezTo>
                    <a:cubicBezTo>
                      <a:pt x="86" y="31"/>
                      <a:pt x="82" y="32"/>
                      <a:pt x="81" y="33"/>
                    </a:cubicBezTo>
                    <a:cubicBezTo>
                      <a:pt x="79" y="35"/>
                      <a:pt x="73" y="30"/>
                      <a:pt x="71" y="30"/>
                    </a:cubicBezTo>
                    <a:cubicBezTo>
                      <a:pt x="70" y="29"/>
                      <a:pt x="69" y="23"/>
                      <a:pt x="68" y="23"/>
                    </a:cubicBezTo>
                    <a:cubicBezTo>
                      <a:pt x="66" y="24"/>
                      <a:pt x="54" y="21"/>
                      <a:pt x="52" y="21"/>
                    </a:cubicBezTo>
                    <a:cubicBezTo>
                      <a:pt x="50" y="20"/>
                      <a:pt x="45" y="20"/>
                      <a:pt x="44" y="22"/>
                    </a:cubicBezTo>
                    <a:cubicBezTo>
                      <a:pt x="43" y="24"/>
                      <a:pt x="37" y="23"/>
                      <a:pt x="36" y="25"/>
                    </a:cubicBezTo>
                    <a:cubicBezTo>
                      <a:pt x="35" y="27"/>
                      <a:pt x="31" y="28"/>
                      <a:pt x="29" y="30"/>
                    </a:cubicBezTo>
                    <a:cubicBezTo>
                      <a:pt x="27" y="32"/>
                      <a:pt x="22" y="32"/>
                      <a:pt x="20" y="35"/>
                    </a:cubicBezTo>
                    <a:cubicBezTo>
                      <a:pt x="19" y="38"/>
                      <a:pt x="12" y="40"/>
                      <a:pt x="10" y="40"/>
                    </a:cubicBezTo>
                    <a:cubicBezTo>
                      <a:pt x="8" y="40"/>
                      <a:pt x="3" y="41"/>
                      <a:pt x="2" y="43"/>
                    </a:cubicBezTo>
                    <a:cubicBezTo>
                      <a:pt x="2" y="44"/>
                      <a:pt x="1" y="44"/>
                      <a:pt x="0" y="44"/>
                    </a:cubicBezTo>
                    <a:cubicBezTo>
                      <a:pt x="0" y="44"/>
                      <a:pt x="1" y="44"/>
                      <a:pt x="1" y="45"/>
                    </a:cubicBezTo>
                    <a:cubicBezTo>
                      <a:pt x="2" y="52"/>
                      <a:pt x="5" y="52"/>
                      <a:pt x="9" y="55"/>
                    </a:cubicBezTo>
                    <a:cubicBezTo>
                      <a:pt x="12" y="58"/>
                      <a:pt x="15" y="61"/>
                      <a:pt x="19" y="61"/>
                    </a:cubicBezTo>
                    <a:cubicBezTo>
                      <a:pt x="23" y="61"/>
                      <a:pt x="28" y="65"/>
                      <a:pt x="29" y="69"/>
                    </a:cubicBezTo>
                    <a:cubicBezTo>
                      <a:pt x="29" y="72"/>
                      <a:pt x="33" y="76"/>
                      <a:pt x="35" y="77"/>
                    </a:cubicBezTo>
                    <a:cubicBezTo>
                      <a:pt x="37" y="79"/>
                      <a:pt x="34" y="84"/>
                      <a:pt x="34" y="88"/>
                    </a:cubicBezTo>
                    <a:cubicBezTo>
                      <a:pt x="34" y="93"/>
                      <a:pt x="29" y="94"/>
                      <a:pt x="31" y="98"/>
                    </a:cubicBezTo>
                    <a:cubicBezTo>
                      <a:pt x="34" y="102"/>
                      <a:pt x="52" y="104"/>
                      <a:pt x="57" y="104"/>
                    </a:cubicBezTo>
                    <a:cubicBezTo>
                      <a:pt x="62" y="104"/>
                      <a:pt x="64" y="109"/>
                      <a:pt x="65" y="109"/>
                    </a:cubicBezTo>
                    <a:cubicBezTo>
                      <a:pt x="68" y="110"/>
                      <a:pt x="69" y="113"/>
                      <a:pt x="72" y="114"/>
                    </a:cubicBezTo>
                    <a:cubicBezTo>
                      <a:pt x="76" y="115"/>
                      <a:pt x="80" y="117"/>
                      <a:pt x="81" y="124"/>
                    </a:cubicBezTo>
                    <a:cubicBezTo>
                      <a:pt x="83" y="130"/>
                      <a:pt x="87" y="132"/>
                      <a:pt x="88" y="135"/>
                    </a:cubicBezTo>
                    <a:cubicBezTo>
                      <a:pt x="88" y="138"/>
                      <a:pt x="96" y="136"/>
                      <a:pt x="102" y="137"/>
                    </a:cubicBezTo>
                    <a:cubicBezTo>
                      <a:pt x="108" y="137"/>
                      <a:pt x="125" y="137"/>
                      <a:pt x="129" y="137"/>
                    </a:cubicBezTo>
                    <a:cubicBezTo>
                      <a:pt x="133" y="138"/>
                      <a:pt x="144" y="137"/>
                      <a:pt x="149" y="142"/>
                    </a:cubicBezTo>
                    <a:cubicBezTo>
                      <a:pt x="155" y="146"/>
                      <a:pt x="158" y="142"/>
                      <a:pt x="162" y="145"/>
                    </a:cubicBezTo>
                    <a:cubicBezTo>
                      <a:pt x="165" y="147"/>
                      <a:pt x="168" y="148"/>
                      <a:pt x="173" y="148"/>
                    </a:cubicBezTo>
                    <a:cubicBezTo>
                      <a:pt x="179" y="147"/>
                      <a:pt x="179" y="151"/>
                      <a:pt x="182" y="152"/>
                    </a:cubicBezTo>
                    <a:cubicBezTo>
                      <a:pt x="186" y="153"/>
                      <a:pt x="192" y="146"/>
                      <a:pt x="202" y="142"/>
                    </a:cubicBezTo>
                    <a:cubicBezTo>
                      <a:pt x="211" y="137"/>
                      <a:pt x="222" y="140"/>
                      <a:pt x="227" y="141"/>
                    </a:cubicBezTo>
                    <a:cubicBezTo>
                      <a:pt x="232" y="142"/>
                      <a:pt x="242" y="139"/>
                      <a:pt x="247" y="132"/>
                    </a:cubicBezTo>
                    <a:cubicBezTo>
                      <a:pt x="253" y="126"/>
                      <a:pt x="261" y="127"/>
                      <a:pt x="261" y="121"/>
                    </a:cubicBezTo>
                    <a:cubicBezTo>
                      <a:pt x="262" y="116"/>
                      <a:pt x="255" y="113"/>
                      <a:pt x="258" y="108"/>
                    </a:cubicBezTo>
                    <a:cubicBezTo>
                      <a:pt x="261" y="103"/>
                      <a:pt x="266" y="104"/>
                      <a:pt x="269" y="105"/>
                    </a:cubicBezTo>
                    <a:cubicBezTo>
                      <a:pt x="272" y="107"/>
                      <a:pt x="280" y="109"/>
                      <a:pt x="287" y="104"/>
                    </a:cubicBezTo>
                    <a:cubicBezTo>
                      <a:pt x="295" y="99"/>
                      <a:pt x="298" y="100"/>
                      <a:pt x="304" y="99"/>
                    </a:cubicBezTo>
                    <a:cubicBezTo>
                      <a:pt x="311" y="98"/>
                      <a:pt x="310" y="94"/>
                      <a:pt x="314" y="89"/>
                    </a:cubicBezTo>
                    <a:cubicBezTo>
                      <a:pt x="319" y="85"/>
                      <a:pt x="324" y="84"/>
                      <a:pt x="328" y="84"/>
                    </a:cubicBezTo>
                    <a:cubicBezTo>
                      <a:pt x="332" y="84"/>
                      <a:pt x="338" y="79"/>
                      <a:pt x="343" y="81"/>
                    </a:cubicBezTo>
                    <a:cubicBezTo>
                      <a:pt x="347" y="82"/>
                      <a:pt x="354" y="83"/>
                      <a:pt x="354" y="79"/>
                    </a:cubicBezTo>
                    <a:cubicBezTo>
                      <a:pt x="355" y="76"/>
                      <a:pt x="343" y="68"/>
                      <a:pt x="340" y="6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52" name="Freeform 51"/>
              <p:cNvSpPr/>
              <p:nvPr/>
            </p:nvSpPr>
            <p:spPr bwMode="auto">
              <a:xfrm>
                <a:off x="8760" y="5158"/>
                <a:ext cx="21" cy="57"/>
              </a:xfrm>
              <a:custGeom>
                <a:avLst/>
                <a:gdLst/>
                <a:ahLst/>
                <a:cxnLst>
                  <a:cxn ang="0">
                    <a:pos x="2" y="0"/>
                  </a:cxn>
                  <a:cxn ang="0">
                    <a:pos x="0" y="9"/>
                  </a:cxn>
                  <a:cxn ang="0">
                    <a:pos x="4" y="16"/>
                  </a:cxn>
                  <a:cxn ang="0">
                    <a:pos x="5" y="3"/>
                  </a:cxn>
                  <a:cxn ang="0">
                    <a:pos x="6" y="0"/>
                  </a:cxn>
                  <a:cxn ang="0">
                    <a:pos x="2" y="0"/>
                  </a:cxn>
                </a:cxnLst>
                <a:rect l="0" t="0" r="r" b="b"/>
                <a:pathLst>
                  <a:path w="6" h="16">
                    <a:moveTo>
                      <a:pt x="2" y="0"/>
                    </a:moveTo>
                    <a:cubicBezTo>
                      <a:pt x="1" y="1"/>
                      <a:pt x="0" y="8"/>
                      <a:pt x="0" y="9"/>
                    </a:cubicBezTo>
                    <a:cubicBezTo>
                      <a:pt x="0" y="9"/>
                      <a:pt x="1" y="13"/>
                      <a:pt x="4" y="16"/>
                    </a:cubicBezTo>
                    <a:cubicBezTo>
                      <a:pt x="5" y="11"/>
                      <a:pt x="5" y="4"/>
                      <a:pt x="5" y="3"/>
                    </a:cubicBezTo>
                    <a:cubicBezTo>
                      <a:pt x="5" y="2"/>
                      <a:pt x="6" y="1"/>
                      <a:pt x="6" y="0"/>
                    </a:cubicBezTo>
                    <a:cubicBezTo>
                      <a:pt x="4" y="0"/>
                      <a:pt x="3" y="0"/>
                      <a:pt x="2" y="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53" name="Freeform 52"/>
              <p:cNvSpPr/>
              <p:nvPr/>
            </p:nvSpPr>
            <p:spPr bwMode="auto">
              <a:xfrm>
                <a:off x="8724" y="5122"/>
                <a:ext cx="60" cy="170"/>
              </a:xfrm>
              <a:custGeom>
                <a:avLst/>
                <a:gdLst/>
                <a:ahLst/>
                <a:cxnLst>
                  <a:cxn ang="0">
                    <a:pos x="8" y="47"/>
                  </a:cxn>
                  <a:cxn ang="0">
                    <a:pos x="9" y="48"/>
                  </a:cxn>
                  <a:cxn ang="0">
                    <a:pos x="13" y="31"/>
                  </a:cxn>
                  <a:cxn ang="0">
                    <a:pos x="14" y="26"/>
                  </a:cxn>
                  <a:cxn ang="0">
                    <a:pos x="10" y="19"/>
                  </a:cxn>
                  <a:cxn ang="0">
                    <a:pos x="12" y="10"/>
                  </a:cxn>
                  <a:cxn ang="0">
                    <a:pos x="16" y="10"/>
                  </a:cxn>
                  <a:cxn ang="0">
                    <a:pos x="17" y="3"/>
                  </a:cxn>
                  <a:cxn ang="0">
                    <a:pos x="11" y="0"/>
                  </a:cxn>
                  <a:cxn ang="0">
                    <a:pos x="9" y="6"/>
                  </a:cxn>
                  <a:cxn ang="0">
                    <a:pos x="0" y="26"/>
                  </a:cxn>
                  <a:cxn ang="0">
                    <a:pos x="8" y="46"/>
                  </a:cxn>
                  <a:cxn ang="0">
                    <a:pos x="8" y="47"/>
                  </a:cxn>
                </a:cxnLst>
                <a:rect l="0" t="0" r="r" b="b"/>
                <a:pathLst>
                  <a:path w="17" h="48">
                    <a:moveTo>
                      <a:pt x="8" y="47"/>
                    </a:moveTo>
                    <a:cubicBezTo>
                      <a:pt x="8" y="47"/>
                      <a:pt x="9" y="47"/>
                      <a:pt x="9" y="48"/>
                    </a:cubicBezTo>
                    <a:cubicBezTo>
                      <a:pt x="10" y="41"/>
                      <a:pt x="11" y="33"/>
                      <a:pt x="13" y="31"/>
                    </a:cubicBezTo>
                    <a:cubicBezTo>
                      <a:pt x="13" y="30"/>
                      <a:pt x="14" y="28"/>
                      <a:pt x="14" y="26"/>
                    </a:cubicBezTo>
                    <a:cubicBezTo>
                      <a:pt x="11" y="23"/>
                      <a:pt x="10" y="19"/>
                      <a:pt x="10" y="19"/>
                    </a:cubicBezTo>
                    <a:cubicBezTo>
                      <a:pt x="10" y="18"/>
                      <a:pt x="11" y="11"/>
                      <a:pt x="12" y="10"/>
                    </a:cubicBezTo>
                    <a:cubicBezTo>
                      <a:pt x="13" y="10"/>
                      <a:pt x="14" y="10"/>
                      <a:pt x="16" y="10"/>
                    </a:cubicBezTo>
                    <a:cubicBezTo>
                      <a:pt x="16" y="8"/>
                      <a:pt x="16" y="5"/>
                      <a:pt x="17" y="3"/>
                    </a:cubicBezTo>
                    <a:cubicBezTo>
                      <a:pt x="11" y="0"/>
                      <a:pt x="11" y="0"/>
                      <a:pt x="11" y="0"/>
                    </a:cubicBezTo>
                    <a:cubicBezTo>
                      <a:pt x="10" y="2"/>
                      <a:pt x="9" y="4"/>
                      <a:pt x="9" y="6"/>
                    </a:cubicBezTo>
                    <a:cubicBezTo>
                      <a:pt x="8" y="12"/>
                      <a:pt x="3" y="22"/>
                      <a:pt x="0" y="26"/>
                    </a:cubicBezTo>
                    <a:cubicBezTo>
                      <a:pt x="8" y="46"/>
                      <a:pt x="8" y="46"/>
                      <a:pt x="8" y="46"/>
                    </a:cubicBezTo>
                    <a:lnTo>
                      <a:pt x="8" y="47"/>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54" name="Freeform 53"/>
              <p:cNvSpPr/>
              <p:nvPr/>
            </p:nvSpPr>
            <p:spPr bwMode="auto">
              <a:xfrm>
                <a:off x="8757" y="5122"/>
                <a:ext cx="173" cy="185"/>
              </a:xfrm>
              <a:custGeom>
                <a:avLst/>
                <a:gdLst/>
                <a:ahLst/>
                <a:cxnLst>
                  <a:cxn ang="0">
                    <a:pos x="44" y="0"/>
                  </a:cxn>
                  <a:cxn ang="0">
                    <a:pos x="30" y="6"/>
                  </a:cxn>
                  <a:cxn ang="0">
                    <a:pos x="19" y="12"/>
                  </a:cxn>
                  <a:cxn ang="0">
                    <a:pos x="9" y="7"/>
                  </a:cxn>
                  <a:cxn ang="0">
                    <a:pos x="8" y="3"/>
                  </a:cxn>
                  <a:cxn ang="0">
                    <a:pos x="8" y="3"/>
                  </a:cxn>
                  <a:cxn ang="0">
                    <a:pos x="6" y="13"/>
                  </a:cxn>
                  <a:cxn ang="0">
                    <a:pos x="4" y="31"/>
                  </a:cxn>
                  <a:cxn ang="0">
                    <a:pos x="0" y="48"/>
                  </a:cxn>
                  <a:cxn ang="0">
                    <a:pos x="10" y="52"/>
                  </a:cxn>
                  <a:cxn ang="0">
                    <a:pos x="19" y="45"/>
                  </a:cxn>
                  <a:cxn ang="0">
                    <a:pos x="26" y="42"/>
                  </a:cxn>
                  <a:cxn ang="0">
                    <a:pos x="33" y="37"/>
                  </a:cxn>
                  <a:cxn ang="0">
                    <a:pos x="24" y="27"/>
                  </a:cxn>
                  <a:cxn ang="0">
                    <a:pos x="35" y="20"/>
                  </a:cxn>
                  <a:cxn ang="0">
                    <a:pos x="47" y="16"/>
                  </a:cxn>
                  <a:cxn ang="0">
                    <a:pos x="48" y="16"/>
                  </a:cxn>
                  <a:cxn ang="0">
                    <a:pos x="45" y="5"/>
                  </a:cxn>
                  <a:cxn ang="0">
                    <a:pos x="44" y="0"/>
                  </a:cxn>
                </a:cxnLst>
                <a:rect l="0" t="0" r="r" b="b"/>
                <a:pathLst>
                  <a:path w="48" h="52">
                    <a:moveTo>
                      <a:pt x="44" y="0"/>
                    </a:moveTo>
                    <a:cubicBezTo>
                      <a:pt x="37" y="3"/>
                      <a:pt x="31" y="6"/>
                      <a:pt x="30" y="6"/>
                    </a:cubicBezTo>
                    <a:cubicBezTo>
                      <a:pt x="27" y="7"/>
                      <a:pt x="19" y="12"/>
                      <a:pt x="19" y="12"/>
                    </a:cubicBezTo>
                    <a:cubicBezTo>
                      <a:pt x="9" y="7"/>
                      <a:pt x="9" y="7"/>
                      <a:pt x="9" y="7"/>
                    </a:cubicBezTo>
                    <a:cubicBezTo>
                      <a:pt x="8" y="3"/>
                      <a:pt x="8" y="3"/>
                      <a:pt x="8" y="3"/>
                    </a:cubicBezTo>
                    <a:cubicBezTo>
                      <a:pt x="8" y="3"/>
                      <a:pt x="8" y="3"/>
                      <a:pt x="8" y="3"/>
                    </a:cubicBezTo>
                    <a:cubicBezTo>
                      <a:pt x="7" y="7"/>
                      <a:pt x="7" y="11"/>
                      <a:pt x="6" y="13"/>
                    </a:cubicBezTo>
                    <a:cubicBezTo>
                      <a:pt x="6" y="15"/>
                      <a:pt x="6" y="29"/>
                      <a:pt x="4" y="31"/>
                    </a:cubicBezTo>
                    <a:cubicBezTo>
                      <a:pt x="2" y="33"/>
                      <a:pt x="1" y="41"/>
                      <a:pt x="0" y="48"/>
                    </a:cubicBezTo>
                    <a:cubicBezTo>
                      <a:pt x="4" y="50"/>
                      <a:pt x="8" y="52"/>
                      <a:pt x="10" y="52"/>
                    </a:cubicBezTo>
                    <a:cubicBezTo>
                      <a:pt x="14" y="52"/>
                      <a:pt x="19" y="48"/>
                      <a:pt x="19" y="45"/>
                    </a:cubicBezTo>
                    <a:cubicBezTo>
                      <a:pt x="19" y="43"/>
                      <a:pt x="23" y="42"/>
                      <a:pt x="26" y="42"/>
                    </a:cubicBezTo>
                    <a:cubicBezTo>
                      <a:pt x="30" y="42"/>
                      <a:pt x="30" y="38"/>
                      <a:pt x="33" y="37"/>
                    </a:cubicBezTo>
                    <a:cubicBezTo>
                      <a:pt x="35" y="35"/>
                      <a:pt x="27" y="28"/>
                      <a:pt x="24" y="27"/>
                    </a:cubicBezTo>
                    <a:cubicBezTo>
                      <a:pt x="22" y="26"/>
                      <a:pt x="27" y="20"/>
                      <a:pt x="35" y="20"/>
                    </a:cubicBezTo>
                    <a:cubicBezTo>
                      <a:pt x="44" y="19"/>
                      <a:pt x="42" y="16"/>
                      <a:pt x="47" y="16"/>
                    </a:cubicBezTo>
                    <a:cubicBezTo>
                      <a:pt x="47" y="16"/>
                      <a:pt x="47" y="16"/>
                      <a:pt x="48" y="16"/>
                    </a:cubicBezTo>
                    <a:cubicBezTo>
                      <a:pt x="47" y="12"/>
                      <a:pt x="46" y="8"/>
                      <a:pt x="45" y="5"/>
                    </a:cubicBezTo>
                    <a:cubicBezTo>
                      <a:pt x="45" y="4"/>
                      <a:pt x="44" y="2"/>
                      <a:pt x="44" y="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55" name="Freeform 54"/>
              <p:cNvSpPr/>
              <p:nvPr/>
            </p:nvSpPr>
            <p:spPr bwMode="auto">
              <a:xfrm>
                <a:off x="10172" y="4657"/>
                <a:ext cx="442" cy="194"/>
              </a:xfrm>
              <a:custGeom>
                <a:avLst/>
                <a:gdLst/>
                <a:ahLst/>
                <a:cxnLst>
                  <a:cxn ang="0">
                    <a:pos x="114" y="10"/>
                  </a:cxn>
                  <a:cxn ang="0">
                    <a:pos x="103" y="7"/>
                  </a:cxn>
                  <a:cxn ang="0">
                    <a:pos x="74" y="6"/>
                  </a:cxn>
                  <a:cxn ang="0">
                    <a:pos x="59" y="1"/>
                  </a:cxn>
                  <a:cxn ang="0">
                    <a:pos x="47" y="6"/>
                  </a:cxn>
                  <a:cxn ang="0">
                    <a:pos x="37" y="8"/>
                  </a:cxn>
                  <a:cxn ang="0">
                    <a:pos x="22" y="8"/>
                  </a:cxn>
                  <a:cxn ang="0">
                    <a:pos x="15" y="16"/>
                  </a:cxn>
                  <a:cxn ang="0">
                    <a:pos x="12" y="22"/>
                  </a:cxn>
                  <a:cxn ang="0">
                    <a:pos x="16" y="26"/>
                  </a:cxn>
                  <a:cxn ang="0">
                    <a:pos x="25" y="25"/>
                  </a:cxn>
                  <a:cxn ang="0">
                    <a:pos x="40" y="32"/>
                  </a:cxn>
                  <a:cxn ang="0">
                    <a:pos x="35" y="38"/>
                  </a:cxn>
                  <a:cxn ang="0">
                    <a:pos x="25" y="40"/>
                  </a:cxn>
                  <a:cxn ang="0">
                    <a:pos x="8" y="42"/>
                  </a:cxn>
                  <a:cxn ang="0">
                    <a:pos x="0" y="49"/>
                  </a:cxn>
                  <a:cxn ang="0">
                    <a:pos x="16" y="50"/>
                  </a:cxn>
                  <a:cxn ang="0">
                    <a:pos x="26" y="50"/>
                  </a:cxn>
                  <a:cxn ang="0">
                    <a:pos x="36" y="52"/>
                  </a:cxn>
                  <a:cxn ang="0">
                    <a:pos x="51" y="51"/>
                  </a:cxn>
                  <a:cxn ang="0">
                    <a:pos x="52" y="46"/>
                  </a:cxn>
                  <a:cxn ang="0">
                    <a:pos x="57" y="43"/>
                  </a:cxn>
                  <a:cxn ang="0">
                    <a:pos x="64" y="39"/>
                  </a:cxn>
                  <a:cxn ang="0">
                    <a:pos x="70" y="37"/>
                  </a:cxn>
                  <a:cxn ang="0">
                    <a:pos x="77" y="39"/>
                  </a:cxn>
                  <a:cxn ang="0">
                    <a:pos x="84" y="34"/>
                  </a:cxn>
                  <a:cxn ang="0">
                    <a:pos x="94" y="31"/>
                  </a:cxn>
                  <a:cxn ang="0">
                    <a:pos x="103" y="26"/>
                  </a:cxn>
                  <a:cxn ang="0">
                    <a:pos x="112" y="21"/>
                  </a:cxn>
                  <a:cxn ang="0">
                    <a:pos x="122" y="16"/>
                  </a:cxn>
                  <a:cxn ang="0">
                    <a:pos x="123" y="14"/>
                  </a:cxn>
                  <a:cxn ang="0">
                    <a:pos x="114" y="10"/>
                  </a:cxn>
                </a:cxnLst>
                <a:rect l="0" t="0" r="r" b="b"/>
                <a:pathLst>
                  <a:path w="123" h="54">
                    <a:moveTo>
                      <a:pt x="114" y="10"/>
                    </a:moveTo>
                    <a:cubicBezTo>
                      <a:pt x="109" y="5"/>
                      <a:pt x="108" y="9"/>
                      <a:pt x="103" y="7"/>
                    </a:cubicBezTo>
                    <a:cubicBezTo>
                      <a:pt x="98" y="6"/>
                      <a:pt x="78" y="4"/>
                      <a:pt x="74" y="6"/>
                    </a:cubicBezTo>
                    <a:cubicBezTo>
                      <a:pt x="70" y="7"/>
                      <a:pt x="62" y="3"/>
                      <a:pt x="59" y="1"/>
                    </a:cubicBezTo>
                    <a:cubicBezTo>
                      <a:pt x="56" y="0"/>
                      <a:pt x="48" y="1"/>
                      <a:pt x="47" y="6"/>
                    </a:cubicBezTo>
                    <a:cubicBezTo>
                      <a:pt x="47" y="11"/>
                      <a:pt x="43" y="11"/>
                      <a:pt x="37" y="8"/>
                    </a:cubicBezTo>
                    <a:cubicBezTo>
                      <a:pt x="31" y="5"/>
                      <a:pt x="22" y="5"/>
                      <a:pt x="22" y="8"/>
                    </a:cubicBezTo>
                    <a:cubicBezTo>
                      <a:pt x="22" y="11"/>
                      <a:pt x="17" y="15"/>
                      <a:pt x="15" y="16"/>
                    </a:cubicBezTo>
                    <a:cubicBezTo>
                      <a:pt x="14" y="16"/>
                      <a:pt x="13" y="19"/>
                      <a:pt x="12" y="22"/>
                    </a:cubicBezTo>
                    <a:cubicBezTo>
                      <a:pt x="13" y="22"/>
                      <a:pt x="15" y="24"/>
                      <a:pt x="16" y="26"/>
                    </a:cubicBezTo>
                    <a:cubicBezTo>
                      <a:pt x="18" y="28"/>
                      <a:pt x="24" y="28"/>
                      <a:pt x="25" y="25"/>
                    </a:cubicBezTo>
                    <a:cubicBezTo>
                      <a:pt x="26" y="22"/>
                      <a:pt x="35" y="28"/>
                      <a:pt x="40" y="32"/>
                    </a:cubicBezTo>
                    <a:cubicBezTo>
                      <a:pt x="46" y="37"/>
                      <a:pt x="38" y="34"/>
                      <a:pt x="35" y="38"/>
                    </a:cubicBezTo>
                    <a:cubicBezTo>
                      <a:pt x="33" y="42"/>
                      <a:pt x="26" y="38"/>
                      <a:pt x="25" y="40"/>
                    </a:cubicBezTo>
                    <a:cubicBezTo>
                      <a:pt x="23" y="42"/>
                      <a:pt x="11" y="42"/>
                      <a:pt x="8" y="42"/>
                    </a:cubicBezTo>
                    <a:cubicBezTo>
                      <a:pt x="5" y="42"/>
                      <a:pt x="0" y="46"/>
                      <a:pt x="0" y="49"/>
                    </a:cubicBezTo>
                    <a:cubicBezTo>
                      <a:pt x="1" y="51"/>
                      <a:pt x="12" y="47"/>
                      <a:pt x="16" y="50"/>
                    </a:cubicBezTo>
                    <a:cubicBezTo>
                      <a:pt x="20" y="53"/>
                      <a:pt x="24" y="47"/>
                      <a:pt x="26" y="50"/>
                    </a:cubicBezTo>
                    <a:cubicBezTo>
                      <a:pt x="29" y="54"/>
                      <a:pt x="34" y="51"/>
                      <a:pt x="36" y="52"/>
                    </a:cubicBezTo>
                    <a:cubicBezTo>
                      <a:pt x="38" y="53"/>
                      <a:pt x="50" y="51"/>
                      <a:pt x="51" y="51"/>
                    </a:cubicBezTo>
                    <a:cubicBezTo>
                      <a:pt x="52" y="50"/>
                      <a:pt x="52" y="48"/>
                      <a:pt x="52" y="46"/>
                    </a:cubicBezTo>
                    <a:cubicBezTo>
                      <a:pt x="52" y="43"/>
                      <a:pt x="55" y="44"/>
                      <a:pt x="57" y="43"/>
                    </a:cubicBezTo>
                    <a:cubicBezTo>
                      <a:pt x="60" y="42"/>
                      <a:pt x="62" y="39"/>
                      <a:pt x="64" y="39"/>
                    </a:cubicBezTo>
                    <a:cubicBezTo>
                      <a:pt x="66" y="39"/>
                      <a:pt x="68" y="36"/>
                      <a:pt x="70" y="37"/>
                    </a:cubicBezTo>
                    <a:cubicBezTo>
                      <a:pt x="72" y="37"/>
                      <a:pt x="75" y="41"/>
                      <a:pt x="77" y="39"/>
                    </a:cubicBezTo>
                    <a:cubicBezTo>
                      <a:pt x="80" y="37"/>
                      <a:pt x="81" y="39"/>
                      <a:pt x="84" y="34"/>
                    </a:cubicBezTo>
                    <a:cubicBezTo>
                      <a:pt x="88" y="30"/>
                      <a:pt x="90" y="31"/>
                      <a:pt x="94" y="31"/>
                    </a:cubicBezTo>
                    <a:cubicBezTo>
                      <a:pt x="100" y="32"/>
                      <a:pt x="102" y="29"/>
                      <a:pt x="103" y="26"/>
                    </a:cubicBezTo>
                    <a:cubicBezTo>
                      <a:pt x="105" y="23"/>
                      <a:pt x="109" y="23"/>
                      <a:pt x="112" y="21"/>
                    </a:cubicBezTo>
                    <a:cubicBezTo>
                      <a:pt x="115" y="19"/>
                      <a:pt x="120" y="17"/>
                      <a:pt x="122" y="16"/>
                    </a:cubicBezTo>
                    <a:cubicBezTo>
                      <a:pt x="123" y="16"/>
                      <a:pt x="123" y="15"/>
                      <a:pt x="123" y="14"/>
                    </a:cubicBezTo>
                    <a:cubicBezTo>
                      <a:pt x="119" y="11"/>
                      <a:pt x="117" y="14"/>
                      <a:pt x="114" y="1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56" name="Freeform 55"/>
              <p:cNvSpPr/>
              <p:nvPr/>
            </p:nvSpPr>
            <p:spPr bwMode="auto">
              <a:xfrm>
                <a:off x="8957" y="4636"/>
                <a:ext cx="281" cy="125"/>
              </a:xfrm>
              <a:custGeom>
                <a:avLst/>
                <a:gdLst/>
                <a:ahLst/>
                <a:cxnLst>
                  <a:cxn ang="0">
                    <a:pos x="31" y="27"/>
                  </a:cxn>
                  <a:cxn ang="0">
                    <a:pos x="39" y="33"/>
                  </a:cxn>
                  <a:cxn ang="0">
                    <a:pos x="40" y="34"/>
                  </a:cxn>
                  <a:cxn ang="0">
                    <a:pos x="51" y="32"/>
                  </a:cxn>
                  <a:cxn ang="0">
                    <a:pos x="61" y="33"/>
                  </a:cxn>
                  <a:cxn ang="0">
                    <a:pos x="60" y="30"/>
                  </a:cxn>
                  <a:cxn ang="0">
                    <a:pos x="68" y="33"/>
                  </a:cxn>
                  <a:cxn ang="0">
                    <a:pos x="77" y="33"/>
                  </a:cxn>
                  <a:cxn ang="0">
                    <a:pos x="73" y="28"/>
                  </a:cxn>
                  <a:cxn ang="0">
                    <a:pos x="75" y="24"/>
                  </a:cxn>
                  <a:cxn ang="0">
                    <a:pos x="68" y="21"/>
                  </a:cxn>
                  <a:cxn ang="0">
                    <a:pos x="65" y="14"/>
                  </a:cxn>
                  <a:cxn ang="0">
                    <a:pos x="61" y="12"/>
                  </a:cxn>
                  <a:cxn ang="0">
                    <a:pos x="49" y="14"/>
                  </a:cxn>
                  <a:cxn ang="0">
                    <a:pos x="42" y="10"/>
                  </a:cxn>
                  <a:cxn ang="0">
                    <a:pos x="35" y="6"/>
                  </a:cxn>
                  <a:cxn ang="0">
                    <a:pos x="18" y="4"/>
                  </a:cxn>
                  <a:cxn ang="0">
                    <a:pos x="4" y="0"/>
                  </a:cxn>
                  <a:cxn ang="0">
                    <a:pos x="0" y="2"/>
                  </a:cxn>
                  <a:cxn ang="0">
                    <a:pos x="18" y="12"/>
                  </a:cxn>
                  <a:cxn ang="0">
                    <a:pos x="22" y="23"/>
                  </a:cxn>
                  <a:cxn ang="0">
                    <a:pos x="19" y="27"/>
                  </a:cxn>
                  <a:cxn ang="0">
                    <a:pos x="31" y="27"/>
                  </a:cxn>
                </a:cxnLst>
                <a:rect l="0" t="0" r="r" b="b"/>
                <a:pathLst>
                  <a:path w="78" h="35">
                    <a:moveTo>
                      <a:pt x="31" y="27"/>
                    </a:moveTo>
                    <a:cubicBezTo>
                      <a:pt x="35" y="25"/>
                      <a:pt x="36" y="29"/>
                      <a:pt x="39" y="33"/>
                    </a:cubicBezTo>
                    <a:cubicBezTo>
                      <a:pt x="39" y="33"/>
                      <a:pt x="39" y="34"/>
                      <a:pt x="40" y="34"/>
                    </a:cubicBezTo>
                    <a:cubicBezTo>
                      <a:pt x="44" y="33"/>
                      <a:pt x="47" y="32"/>
                      <a:pt x="51" y="32"/>
                    </a:cubicBezTo>
                    <a:cubicBezTo>
                      <a:pt x="54" y="31"/>
                      <a:pt x="58" y="32"/>
                      <a:pt x="61" y="33"/>
                    </a:cubicBezTo>
                    <a:cubicBezTo>
                      <a:pt x="60" y="32"/>
                      <a:pt x="60" y="31"/>
                      <a:pt x="60" y="30"/>
                    </a:cubicBezTo>
                    <a:cubicBezTo>
                      <a:pt x="61" y="28"/>
                      <a:pt x="66" y="31"/>
                      <a:pt x="68" y="33"/>
                    </a:cubicBezTo>
                    <a:cubicBezTo>
                      <a:pt x="70" y="34"/>
                      <a:pt x="75" y="35"/>
                      <a:pt x="77" y="33"/>
                    </a:cubicBezTo>
                    <a:cubicBezTo>
                      <a:pt x="78" y="32"/>
                      <a:pt x="74" y="30"/>
                      <a:pt x="73" y="28"/>
                    </a:cubicBezTo>
                    <a:cubicBezTo>
                      <a:pt x="73" y="27"/>
                      <a:pt x="74" y="26"/>
                      <a:pt x="75" y="24"/>
                    </a:cubicBezTo>
                    <a:cubicBezTo>
                      <a:pt x="72" y="22"/>
                      <a:pt x="69" y="20"/>
                      <a:pt x="68" y="21"/>
                    </a:cubicBezTo>
                    <a:cubicBezTo>
                      <a:pt x="67" y="21"/>
                      <a:pt x="67" y="14"/>
                      <a:pt x="65" y="14"/>
                    </a:cubicBezTo>
                    <a:cubicBezTo>
                      <a:pt x="63" y="14"/>
                      <a:pt x="63" y="12"/>
                      <a:pt x="61" y="12"/>
                    </a:cubicBezTo>
                    <a:cubicBezTo>
                      <a:pt x="59" y="12"/>
                      <a:pt x="51" y="12"/>
                      <a:pt x="49" y="14"/>
                    </a:cubicBezTo>
                    <a:cubicBezTo>
                      <a:pt x="47" y="15"/>
                      <a:pt x="45" y="10"/>
                      <a:pt x="42" y="10"/>
                    </a:cubicBezTo>
                    <a:cubicBezTo>
                      <a:pt x="40" y="10"/>
                      <a:pt x="37" y="8"/>
                      <a:pt x="35" y="6"/>
                    </a:cubicBezTo>
                    <a:cubicBezTo>
                      <a:pt x="34" y="4"/>
                      <a:pt x="21" y="7"/>
                      <a:pt x="18" y="4"/>
                    </a:cubicBezTo>
                    <a:cubicBezTo>
                      <a:pt x="14" y="2"/>
                      <a:pt x="8" y="0"/>
                      <a:pt x="4" y="0"/>
                    </a:cubicBezTo>
                    <a:cubicBezTo>
                      <a:pt x="3" y="0"/>
                      <a:pt x="2" y="1"/>
                      <a:pt x="0" y="2"/>
                    </a:cubicBezTo>
                    <a:cubicBezTo>
                      <a:pt x="7" y="6"/>
                      <a:pt x="16" y="5"/>
                      <a:pt x="18" y="12"/>
                    </a:cubicBezTo>
                    <a:cubicBezTo>
                      <a:pt x="19" y="20"/>
                      <a:pt x="24" y="17"/>
                      <a:pt x="22" y="23"/>
                    </a:cubicBezTo>
                    <a:cubicBezTo>
                      <a:pt x="22" y="25"/>
                      <a:pt x="21" y="26"/>
                      <a:pt x="19" y="27"/>
                    </a:cubicBezTo>
                    <a:cubicBezTo>
                      <a:pt x="24" y="28"/>
                      <a:pt x="29" y="28"/>
                      <a:pt x="31" y="2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57" name="Freeform 56"/>
              <p:cNvSpPr>
                <a:spLocks noEditPoints="1"/>
              </p:cNvSpPr>
              <p:nvPr/>
            </p:nvSpPr>
            <p:spPr bwMode="auto">
              <a:xfrm>
                <a:off x="8396" y="4704"/>
                <a:ext cx="764" cy="301"/>
              </a:xfrm>
              <a:custGeom>
                <a:avLst/>
                <a:gdLst/>
                <a:ahLst/>
                <a:cxnLst>
                  <a:cxn ang="0">
                    <a:pos x="206" y="59"/>
                  </a:cxn>
                  <a:cxn ang="0">
                    <a:pos x="206" y="47"/>
                  </a:cxn>
                  <a:cxn ang="0">
                    <a:pos x="206" y="37"/>
                  </a:cxn>
                  <a:cxn ang="0">
                    <a:pos x="209" y="32"/>
                  </a:cxn>
                  <a:cxn ang="0">
                    <a:pos x="207" y="28"/>
                  </a:cxn>
                  <a:cxn ang="0">
                    <a:pos x="198" y="24"/>
                  </a:cxn>
                  <a:cxn ang="0">
                    <a:pos x="195" y="14"/>
                  </a:cxn>
                  <a:cxn ang="0">
                    <a:pos x="187" y="8"/>
                  </a:cxn>
                  <a:cxn ang="0">
                    <a:pos x="175" y="8"/>
                  </a:cxn>
                  <a:cxn ang="0">
                    <a:pos x="154" y="15"/>
                  </a:cxn>
                  <a:cxn ang="0">
                    <a:pos x="135" y="16"/>
                  </a:cxn>
                  <a:cxn ang="0">
                    <a:pos x="121" y="11"/>
                  </a:cxn>
                  <a:cxn ang="0">
                    <a:pos x="111" y="7"/>
                  </a:cxn>
                  <a:cxn ang="0">
                    <a:pos x="95" y="2"/>
                  </a:cxn>
                  <a:cxn ang="0">
                    <a:pos x="60" y="13"/>
                  </a:cxn>
                  <a:cxn ang="0">
                    <a:pos x="36" y="14"/>
                  </a:cxn>
                  <a:cxn ang="0">
                    <a:pos x="30" y="23"/>
                  </a:cxn>
                  <a:cxn ang="0">
                    <a:pos x="6" y="25"/>
                  </a:cxn>
                  <a:cxn ang="0">
                    <a:pos x="4" y="33"/>
                  </a:cxn>
                  <a:cxn ang="0">
                    <a:pos x="9" y="36"/>
                  </a:cxn>
                  <a:cxn ang="0">
                    <a:pos x="10" y="45"/>
                  </a:cxn>
                  <a:cxn ang="0">
                    <a:pos x="10" y="53"/>
                  </a:cxn>
                  <a:cxn ang="0">
                    <a:pos x="10" y="59"/>
                  </a:cxn>
                  <a:cxn ang="0">
                    <a:pos x="16" y="65"/>
                  </a:cxn>
                  <a:cxn ang="0">
                    <a:pos x="23" y="69"/>
                  </a:cxn>
                  <a:cxn ang="0">
                    <a:pos x="29" y="71"/>
                  </a:cxn>
                  <a:cxn ang="0">
                    <a:pos x="36" y="78"/>
                  </a:cxn>
                  <a:cxn ang="0">
                    <a:pos x="50" y="75"/>
                  </a:cxn>
                  <a:cxn ang="0">
                    <a:pos x="59" y="71"/>
                  </a:cxn>
                  <a:cxn ang="0">
                    <a:pos x="75" y="80"/>
                  </a:cxn>
                  <a:cxn ang="0">
                    <a:pos x="86" y="78"/>
                  </a:cxn>
                  <a:cxn ang="0">
                    <a:pos x="97" y="71"/>
                  </a:cxn>
                  <a:cxn ang="0">
                    <a:pos x="106" y="74"/>
                  </a:cxn>
                  <a:cxn ang="0">
                    <a:pos x="114" y="71"/>
                  </a:cxn>
                  <a:cxn ang="0">
                    <a:pos x="111" y="80"/>
                  </a:cxn>
                  <a:cxn ang="0">
                    <a:pos x="111" y="84"/>
                  </a:cxn>
                  <a:cxn ang="0">
                    <a:pos x="118" y="76"/>
                  </a:cxn>
                  <a:cxn ang="0">
                    <a:pos x="123" y="74"/>
                  </a:cxn>
                  <a:cxn ang="0">
                    <a:pos x="133" y="74"/>
                  </a:cxn>
                  <a:cxn ang="0">
                    <a:pos x="140" y="72"/>
                  </a:cxn>
                  <a:cxn ang="0">
                    <a:pos x="153" y="73"/>
                  </a:cxn>
                  <a:cxn ang="0">
                    <a:pos x="168" y="68"/>
                  </a:cxn>
                  <a:cxn ang="0">
                    <a:pos x="180" y="66"/>
                  </a:cxn>
                  <a:cxn ang="0">
                    <a:pos x="185" y="68"/>
                  </a:cxn>
                  <a:cxn ang="0">
                    <a:pos x="190" y="64"/>
                  </a:cxn>
                  <a:cxn ang="0">
                    <a:pos x="200" y="66"/>
                  </a:cxn>
                  <a:cxn ang="0">
                    <a:pos x="212" y="68"/>
                  </a:cxn>
                  <a:cxn ang="0">
                    <a:pos x="206" y="59"/>
                  </a:cxn>
                  <a:cxn ang="0">
                    <a:pos x="19" y="16"/>
                  </a:cxn>
                  <a:cxn ang="0">
                    <a:pos x="34" y="14"/>
                  </a:cxn>
                  <a:cxn ang="0">
                    <a:pos x="25" y="8"/>
                  </a:cxn>
                  <a:cxn ang="0">
                    <a:pos x="22" y="2"/>
                  </a:cxn>
                  <a:cxn ang="0">
                    <a:pos x="18" y="3"/>
                  </a:cxn>
                  <a:cxn ang="0">
                    <a:pos x="6" y="3"/>
                  </a:cxn>
                  <a:cxn ang="0">
                    <a:pos x="7" y="10"/>
                  </a:cxn>
                  <a:cxn ang="0">
                    <a:pos x="4" y="15"/>
                  </a:cxn>
                  <a:cxn ang="0">
                    <a:pos x="1" y="19"/>
                  </a:cxn>
                  <a:cxn ang="0">
                    <a:pos x="8" y="22"/>
                  </a:cxn>
                  <a:cxn ang="0">
                    <a:pos x="19" y="16"/>
                  </a:cxn>
                </a:cxnLst>
                <a:rect l="0" t="0" r="r" b="b"/>
                <a:pathLst>
                  <a:path w="212" h="84">
                    <a:moveTo>
                      <a:pt x="206" y="59"/>
                    </a:moveTo>
                    <a:cubicBezTo>
                      <a:pt x="204" y="58"/>
                      <a:pt x="207" y="49"/>
                      <a:pt x="206" y="47"/>
                    </a:cubicBezTo>
                    <a:cubicBezTo>
                      <a:pt x="205" y="45"/>
                      <a:pt x="203" y="37"/>
                      <a:pt x="206" y="37"/>
                    </a:cubicBezTo>
                    <a:cubicBezTo>
                      <a:pt x="208" y="37"/>
                      <a:pt x="206" y="32"/>
                      <a:pt x="209" y="32"/>
                    </a:cubicBezTo>
                    <a:cubicBezTo>
                      <a:pt x="208" y="30"/>
                      <a:pt x="207" y="28"/>
                      <a:pt x="207" y="28"/>
                    </a:cubicBezTo>
                    <a:cubicBezTo>
                      <a:pt x="205" y="26"/>
                      <a:pt x="200" y="29"/>
                      <a:pt x="198" y="24"/>
                    </a:cubicBezTo>
                    <a:cubicBezTo>
                      <a:pt x="196" y="19"/>
                      <a:pt x="198" y="18"/>
                      <a:pt x="195" y="14"/>
                    </a:cubicBezTo>
                    <a:cubicBezTo>
                      <a:pt x="192" y="10"/>
                      <a:pt x="191" y="6"/>
                      <a:pt x="187" y="8"/>
                    </a:cubicBezTo>
                    <a:cubicBezTo>
                      <a:pt x="185" y="9"/>
                      <a:pt x="180" y="9"/>
                      <a:pt x="175" y="8"/>
                    </a:cubicBezTo>
                    <a:cubicBezTo>
                      <a:pt x="170" y="13"/>
                      <a:pt x="158" y="17"/>
                      <a:pt x="154" y="15"/>
                    </a:cubicBezTo>
                    <a:cubicBezTo>
                      <a:pt x="150" y="14"/>
                      <a:pt x="141" y="16"/>
                      <a:pt x="135" y="16"/>
                    </a:cubicBezTo>
                    <a:cubicBezTo>
                      <a:pt x="128" y="16"/>
                      <a:pt x="126" y="11"/>
                      <a:pt x="121" y="11"/>
                    </a:cubicBezTo>
                    <a:cubicBezTo>
                      <a:pt x="116" y="12"/>
                      <a:pt x="116" y="7"/>
                      <a:pt x="111" y="7"/>
                    </a:cubicBezTo>
                    <a:cubicBezTo>
                      <a:pt x="106" y="7"/>
                      <a:pt x="110" y="4"/>
                      <a:pt x="95" y="2"/>
                    </a:cubicBezTo>
                    <a:cubicBezTo>
                      <a:pt x="79" y="0"/>
                      <a:pt x="65" y="9"/>
                      <a:pt x="60" y="13"/>
                    </a:cubicBezTo>
                    <a:cubicBezTo>
                      <a:pt x="55" y="17"/>
                      <a:pt x="37" y="13"/>
                      <a:pt x="36" y="14"/>
                    </a:cubicBezTo>
                    <a:cubicBezTo>
                      <a:pt x="34" y="15"/>
                      <a:pt x="36" y="21"/>
                      <a:pt x="30" y="23"/>
                    </a:cubicBezTo>
                    <a:cubicBezTo>
                      <a:pt x="24" y="25"/>
                      <a:pt x="11" y="23"/>
                      <a:pt x="6" y="25"/>
                    </a:cubicBezTo>
                    <a:cubicBezTo>
                      <a:pt x="2" y="27"/>
                      <a:pt x="0" y="34"/>
                      <a:pt x="4" y="33"/>
                    </a:cubicBezTo>
                    <a:cubicBezTo>
                      <a:pt x="8" y="33"/>
                      <a:pt x="10" y="35"/>
                      <a:pt x="9" y="36"/>
                    </a:cubicBezTo>
                    <a:cubicBezTo>
                      <a:pt x="8" y="38"/>
                      <a:pt x="12" y="43"/>
                      <a:pt x="10" y="45"/>
                    </a:cubicBezTo>
                    <a:cubicBezTo>
                      <a:pt x="8" y="47"/>
                      <a:pt x="7" y="51"/>
                      <a:pt x="10" y="53"/>
                    </a:cubicBezTo>
                    <a:cubicBezTo>
                      <a:pt x="13" y="55"/>
                      <a:pt x="13" y="58"/>
                      <a:pt x="10" y="59"/>
                    </a:cubicBezTo>
                    <a:cubicBezTo>
                      <a:pt x="7" y="59"/>
                      <a:pt x="16" y="63"/>
                      <a:pt x="16" y="65"/>
                    </a:cubicBezTo>
                    <a:cubicBezTo>
                      <a:pt x="16" y="66"/>
                      <a:pt x="23" y="67"/>
                      <a:pt x="23" y="69"/>
                    </a:cubicBezTo>
                    <a:cubicBezTo>
                      <a:pt x="23" y="71"/>
                      <a:pt x="25" y="72"/>
                      <a:pt x="29" y="71"/>
                    </a:cubicBezTo>
                    <a:cubicBezTo>
                      <a:pt x="32" y="70"/>
                      <a:pt x="34" y="75"/>
                      <a:pt x="36" y="78"/>
                    </a:cubicBezTo>
                    <a:cubicBezTo>
                      <a:pt x="38" y="81"/>
                      <a:pt x="50" y="79"/>
                      <a:pt x="50" y="75"/>
                    </a:cubicBezTo>
                    <a:cubicBezTo>
                      <a:pt x="50" y="72"/>
                      <a:pt x="54" y="71"/>
                      <a:pt x="59" y="71"/>
                    </a:cubicBezTo>
                    <a:cubicBezTo>
                      <a:pt x="65" y="72"/>
                      <a:pt x="72" y="79"/>
                      <a:pt x="75" y="80"/>
                    </a:cubicBezTo>
                    <a:cubicBezTo>
                      <a:pt x="77" y="81"/>
                      <a:pt x="83" y="78"/>
                      <a:pt x="86" y="78"/>
                    </a:cubicBezTo>
                    <a:cubicBezTo>
                      <a:pt x="90" y="78"/>
                      <a:pt x="95" y="73"/>
                      <a:pt x="97" y="71"/>
                    </a:cubicBezTo>
                    <a:cubicBezTo>
                      <a:pt x="99" y="70"/>
                      <a:pt x="102" y="75"/>
                      <a:pt x="106" y="74"/>
                    </a:cubicBezTo>
                    <a:cubicBezTo>
                      <a:pt x="109" y="72"/>
                      <a:pt x="112" y="70"/>
                      <a:pt x="114" y="71"/>
                    </a:cubicBezTo>
                    <a:cubicBezTo>
                      <a:pt x="116" y="72"/>
                      <a:pt x="109" y="78"/>
                      <a:pt x="111" y="80"/>
                    </a:cubicBezTo>
                    <a:cubicBezTo>
                      <a:pt x="112" y="81"/>
                      <a:pt x="112" y="83"/>
                      <a:pt x="111" y="84"/>
                    </a:cubicBezTo>
                    <a:cubicBezTo>
                      <a:pt x="118" y="83"/>
                      <a:pt x="118" y="78"/>
                      <a:pt x="118" y="76"/>
                    </a:cubicBezTo>
                    <a:cubicBezTo>
                      <a:pt x="119" y="74"/>
                      <a:pt x="120" y="72"/>
                      <a:pt x="123" y="74"/>
                    </a:cubicBezTo>
                    <a:cubicBezTo>
                      <a:pt x="125" y="75"/>
                      <a:pt x="128" y="76"/>
                      <a:pt x="133" y="74"/>
                    </a:cubicBezTo>
                    <a:cubicBezTo>
                      <a:pt x="138" y="71"/>
                      <a:pt x="138" y="70"/>
                      <a:pt x="140" y="72"/>
                    </a:cubicBezTo>
                    <a:cubicBezTo>
                      <a:pt x="142" y="74"/>
                      <a:pt x="146" y="73"/>
                      <a:pt x="153" y="73"/>
                    </a:cubicBezTo>
                    <a:cubicBezTo>
                      <a:pt x="160" y="73"/>
                      <a:pt x="161" y="68"/>
                      <a:pt x="168" y="68"/>
                    </a:cubicBezTo>
                    <a:cubicBezTo>
                      <a:pt x="175" y="69"/>
                      <a:pt x="180" y="66"/>
                      <a:pt x="180" y="66"/>
                    </a:cubicBezTo>
                    <a:cubicBezTo>
                      <a:pt x="185" y="68"/>
                      <a:pt x="185" y="68"/>
                      <a:pt x="185" y="68"/>
                    </a:cubicBezTo>
                    <a:cubicBezTo>
                      <a:pt x="186" y="66"/>
                      <a:pt x="186" y="64"/>
                      <a:pt x="190" y="64"/>
                    </a:cubicBezTo>
                    <a:cubicBezTo>
                      <a:pt x="195" y="63"/>
                      <a:pt x="197" y="67"/>
                      <a:pt x="200" y="66"/>
                    </a:cubicBezTo>
                    <a:cubicBezTo>
                      <a:pt x="202" y="65"/>
                      <a:pt x="211" y="74"/>
                      <a:pt x="212" y="68"/>
                    </a:cubicBezTo>
                    <a:cubicBezTo>
                      <a:pt x="212" y="66"/>
                      <a:pt x="208" y="59"/>
                      <a:pt x="206" y="59"/>
                    </a:cubicBezTo>
                    <a:close/>
                    <a:moveTo>
                      <a:pt x="19" y="16"/>
                    </a:moveTo>
                    <a:cubicBezTo>
                      <a:pt x="23" y="14"/>
                      <a:pt x="32" y="16"/>
                      <a:pt x="34" y="14"/>
                    </a:cubicBezTo>
                    <a:cubicBezTo>
                      <a:pt x="36" y="12"/>
                      <a:pt x="28" y="10"/>
                      <a:pt x="25" y="8"/>
                    </a:cubicBezTo>
                    <a:cubicBezTo>
                      <a:pt x="24" y="6"/>
                      <a:pt x="23" y="4"/>
                      <a:pt x="22" y="2"/>
                    </a:cubicBezTo>
                    <a:cubicBezTo>
                      <a:pt x="21" y="3"/>
                      <a:pt x="19" y="3"/>
                      <a:pt x="18" y="3"/>
                    </a:cubicBezTo>
                    <a:cubicBezTo>
                      <a:pt x="15" y="1"/>
                      <a:pt x="8" y="2"/>
                      <a:pt x="6" y="3"/>
                    </a:cubicBezTo>
                    <a:cubicBezTo>
                      <a:pt x="5" y="3"/>
                      <a:pt x="7" y="7"/>
                      <a:pt x="7" y="10"/>
                    </a:cubicBezTo>
                    <a:cubicBezTo>
                      <a:pt x="7" y="13"/>
                      <a:pt x="4" y="14"/>
                      <a:pt x="4" y="15"/>
                    </a:cubicBezTo>
                    <a:cubicBezTo>
                      <a:pt x="4" y="17"/>
                      <a:pt x="3" y="18"/>
                      <a:pt x="1" y="19"/>
                    </a:cubicBezTo>
                    <a:cubicBezTo>
                      <a:pt x="4" y="21"/>
                      <a:pt x="6" y="22"/>
                      <a:pt x="8" y="22"/>
                    </a:cubicBezTo>
                    <a:cubicBezTo>
                      <a:pt x="13" y="22"/>
                      <a:pt x="15" y="17"/>
                      <a:pt x="19" y="1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58" name="Freeform 57"/>
              <p:cNvSpPr/>
              <p:nvPr/>
            </p:nvSpPr>
            <p:spPr bwMode="auto">
              <a:xfrm>
                <a:off x="10524" y="5009"/>
                <a:ext cx="96" cy="90"/>
              </a:xfrm>
              <a:custGeom>
                <a:avLst/>
                <a:gdLst/>
                <a:ahLst/>
                <a:cxnLst>
                  <a:cxn ang="0">
                    <a:pos x="12" y="0"/>
                  </a:cxn>
                  <a:cxn ang="0">
                    <a:pos x="0" y="8"/>
                  </a:cxn>
                  <a:cxn ang="0">
                    <a:pos x="1" y="11"/>
                  </a:cxn>
                  <a:cxn ang="0">
                    <a:pos x="8" y="18"/>
                  </a:cxn>
                  <a:cxn ang="0">
                    <a:pos x="9" y="25"/>
                  </a:cxn>
                  <a:cxn ang="0">
                    <a:pos x="14" y="25"/>
                  </a:cxn>
                  <a:cxn ang="0">
                    <a:pos x="25" y="11"/>
                  </a:cxn>
                  <a:cxn ang="0">
                    <a:pos x="12" y="0"/>
                  </a:cxn>
                </a:cxnLst>
                <a:rect l="0" t="0" r="r" b="b"/>
                <a:pathLst>
                  <a:path w="26" h="25">
                    <a:moveTo>
                      <a:pt x="12" y="0"/>
                    </a:moveTo>
                    <a:cubicBezTo>
                      <a:pt x="8" y="0"/>
                      <a:pt x="1" y="4"/>
                      <a:pt x="0" y="8"/>
                    </a:cubicBezTo>
                    <a:cubicBezTo>
                      <a:pt x="0" y="8"/>
                      <a:pt x="1" y="10"/>
                      <a:pt x="1" y="11"/>
                    </a:cubicBezTo>
                    <a:cubicBezTo>
                      <a:pt x="2" y="14"/>
                      <a:pt x="5" y="17"/>
                      <a:pt x="8" y="18"/>
                    </a:cubicBezTo>
                    <a:cubicBezTo>
                      <a:pt x="10" y="19"/>
                      <a:pt x="10" y="22"/>
                      <a:pt x="9" y="25"/>
                    </a:cubicBezTo>
                    <a:cubicBezTo>
                      <a:pt x="11" y="25"/>
                      <a:pt x="13" y="25"/>
                      <a:pt x="14" y="25"/>
                    </a:cubicBezTo>
                    <a:cubicBezTo>
                      <a:pt x="17" y="24"/>
                      <a:pt x="24" y="14"/>
                      <a:pt x="25" y="11"/>
                    </a:cubicBezTo>
                    <a:cubicBezTo>
                      <a:pt x="26" y="8"/>
                      <a:pt x="17" y="1"/>
                      <a:pt x="12" y="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59" name="Freeform 58"/>
              <p:cNvSpPr/>
              <p:nvPr/>
            </p:nvSpPr>
            <p:spPr bwMode="auto">
              <a:xfrm>
                <a:off x="12354" y="4672"/>
                <a:ext cx="278" cy="266"/>
              </a:xfrm>
              <a:custGeom>
                <a:avLst/>
                <a:gdLst/>
                <a:ahLst/>
                <a:cxnLst>
                  <a:cxn ang="0">
                    <a:pos x="74" y="4"/>
                  </a:cxn>
                  <a:cxn ang="0">
                    <a:pos x="65" y="0"/>
                  </a:cxn>
                  <a:cxn ang="0">
                    <a:pos x="58" y="9"/>
                  </a:cxn>
                  <a:cxn ang="0">
                    <a:pos x="50" y="15"/>
                  </a:cxn>
                  <a:cxn ang="0">
                    <a:pos x="46" y="19"/>
                  </a:cxn>
                  <a:cxn ang="0">
                    <a:pos x="38" y="21"/>
                  </a:cxn>
                  <a:cxn ang="0">
                    <a:pos x="31" y="18"/>
                  </a:cxn>
                  <a:cxn ang="0">
                    <a:pos x="24" y="26"/>
                  </a:cxn>
                  <a:cxn ang="0">
                    <a:pos x="3" y="38"/>
                  </a:cxn>
                  <a:cxn ang="0">
                    <a:pos x="0" y="43"/>
                  </a:cxn>
                  <a:cxn ang="0">
                    <a:pos x="13" y="49"/>
                  </a:cxn>
                  <a:cxn ang="0">
                    <a:pos x="6" y="62"/>
                  </a:cxn>
                  <a:cxn ang="0">
                    <a:pos x="8" y="68"/>
                  </a:cxn>
                  <a:cxn ang="0">
                    <a:pos x="14" y="71"/>
                  </a:cxn>
                  <a:cxn ang="0">
                    <a:pos x="22" y="70"/>
                  </a:cxn>
                  <a:cxn ang="0">
                    <a:pos x="25" y="71"/>
                  </a:cxn>
                  <a:cxn ang="0">
                    <a:pos x="31" y="66"/>
                  </a:cxn>
                  <a:cxn ang="0">
                    <a:pos x="42" y="64"/>
                  </a:cxn>
                  <a:cxn ang="0">
                    <a:pos x="48" y="62"/>
                  </a:cxn>
                  <a:cxn ang="0">
                    <a:pos x="38" y="52"/>
                  </a:cxn>
                  <a:cxn ang="0">
                    <a:pos x="41" y="42"/>
                  </a:cxn>
                  <a:cxn ang="0">
                    <a:pos x="61" y="30"/>
                  </a:cxn>
                  <a:cxn ang="0">
                    <a:pos x="65" y="17"/>
                  </a:cxn>
                  <a:cxn ang="0">
                    <a:pos x="77" y="4"/>
                  </a:cxn>
                  <a:cxn ang="0">
                    <a:pos x="74" y="4"/>
                  </a:cxn>
                </a:cxnLst>
                <a:rect l="0" t="0" r="r" b="b"/>
                <a:pathLst>
                  <a:path w="77" h="74">
                    <a:moveTo>
                      <a:pt x="74" y="4"/>
                    </a:moveTo>
                    <a:cubicBezTo>
                      <a:pt x="70" y="5"/>
                      <a:pt x="68" y="0"/>
                      <a:pt x="65" y="0"/>
                    </a:cubicBezTo>
                    <a:cubicBezTo>
                      <a:pt x="61" y="0"/>
                      <a:pt x="62" y="9"/>
                      <a:pt x="58" y="9"/>
                    </a:cubicBezTo>
                    <a:cubicBezTo>
                      <a:pt x="54" y="9"/>
                      <a:pt x="55" y="14"/>
                      <a:pt x="50" y="15"/>
                    </a:cubicBezTo>
                    <a:cubicBezTo>
                      <a:pt x="45" y="16"/>
                      <a:pt x="43" y="16"/>
                      <a:pt x="46" y="19"/>
                    </a:cubicBezTo>
                    <a:cubicBezTo>
                      <a:pt x="48" y="23"/>
                      <a:pt x="43" y="21"/>
                      <a:pt x="38" y="21"/>
                    </a:cubicBezTo>
                    <a:cubicBezTo>
                      <a:pt x="34" y="21"/>
                      <a:pt x="34" y="18"/>
                      <a:pt x="31" y="18"/>
                    </a:cubicBezTo>
                    <a:cubicBezTo>
                      <a:pt x="28" y="18"/>
                      <a:pt x="26" y="24"/>
                      <a:pt x="24" y="26"/>
                    </a:cubicBezTo>
                    <a:cubicBezTo>
                      <a:pt x="22" y="29"/>
                      <a:pt x="7" y="36"/>
                      <a:pt x="3" y="38"/>
                    </a:cubicBezTo>
                    <a:cubicBezTo>
                      <a:pt x="2" y="39"/>
                      <a:pt x="1" y="41"/>
                      <a:pt x="0" y="43"/>
                    </a:cubicBezTo>
                    <a:cubicBezTo>
                      <a:pt x="5" y="43"/>
                      <a:pt x="10" y="46"/>
                      <a:pt x="13" y="49"/>
                    </a:cubicBezTo>
                    <a:cubicBezTo>
                      <a:pt x="16" y="53"/>
                      <a:pt x="9" y="58"/>
                      <a:pt x="6" y="62"/>
                    </a:cubicBezTo>
                    <a:cubicBezTo>
                      <a:pt x="3" y="65"/>
                      <a:pt x="8" y="65"/>
                      <a:pt x="8" y="68"/>
                    </a:cubicBezTo>
                    <a:cubicBezTo>
                      <a:pt x="8" y="71"/>
                      <a:pt x="12" y="74"/>
                      <a:pt x="14" y="71"/>
                    </a:cubicBezTo>
                    <a:cubicBezTo>
                      <a:pt x="15" y="69"/>
                      <a:pt x="18" y="70"/>
                      <a:pt x="22" y="70"/>
                    </a:cubicBezTo>
                    <a:cubicBezTo>
                      <a:pt x="24" y="70"/>
                      <a:pt x="24" y="70"/>
                      <a:pt x="25" y="71"/>
                    </a:cubicBezTo>
                    <a:cubicBezTo>
                      <a:pt x="27" y="69"/>
                      <a:pt x="30" y="67"/>
                      <a:pt x="31" y="66"/>
                    </a:cubicBezTo>
                    <a:cubicBezTo>
                      <a:pt x="33" y="64"/>
                      <a:pt x="38" y="64"/>
                      <a:pt x="42" y="64"/>
                    </a:cubicBezTo>
                    <a:cubicBezTo>
                      <a:pt x="44" y="64"/>
                      <a:pt x="46" y="63"/>
                      <a:pt x="48" y="62"/>
                    </a:cubicBezTo>
                    <a:cubicBezTo>
                      <a:pt x="43" y="57"/>
                      <a:pt x="39" y="53"/>
                      <a:pt x="38" y="52"/>
                    </a:cubicBezTo>
                    <a:cubicBezTo>
                      <a:pt x="34" y="50"/>
                      <a:pt x="36" y="43"/>
                      <a:pt x="41" y="42"/>
                    </a:cubicBezTo>
                    <a:cubicBezTo>
                      <a:pt x="46" y="41"/>
                      <a:pt x="57" y="32"/>
                      <a:pt x="61" y="30"/>
                    </a:cubicBezTo>
                    <a:cubicBezTo>
                      <a:pt x="64" y="28"/>
                      <a:pt x="62" y="22"/>
                      <a:pt x="65" y="17"/>
                    </a:cubicBezTo>
                    <a:cubicBezTo>
                      <a:pt x="66" y="14"/>
                      <a:pt x="72" y="9"/>
                      <a:pt x="77" y="4"/>
                    </a:cubicBezTo>
                    <a:cubicBezTo>
                      <a:pt x="76" y="4"/>
                      <a:pt x="75" y="4"/>
                      <a:pt x="74" y="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0" name="Freeform 59"/>
              <p:cNvSpPr/>
              <p:nvPr/>
            </p:nvSpPr>
            <p:spPr bwMode="auto">
              <a:xfrm>
                <a:off x="10608" y="5266"/>
                <a:ext cx="313" cy="179"/>
              </a:xfrm>
              <a:custGeom>
                <a:avLst/>
                <a:gdLst/>
                <a:ahLst/>
                <a:cxnLst>
                  <a:cxn ang="0">
                    <a:pos x="85" y="32"/>
                  </a:cxn>
                  <a:cxn ang="0">
                    <a:pos x="83" y="32"/>
                  </a:cxn>
                  <a:cxn ang="0">
                    <a:pos x="68" y="29"/>
                  </a:cxn>
                  <a:cxn ang="0">
                    <a:pos x="46" y="20"/>
                  </a:cxn>
                  <a:cxn ang="0">
                    <a:pos x="23" y="3"/>
                  </a:cxn>
                  <a:cxn ang="0">
                    <a:pos x="14" y="2"/>
                  </a:cxn>
                  <a:cxn ang="0">
                    <a:pos x="7" y="4"/>
                  </a:cxn>
                  <a:cxn ang="0">
                    <a:pos x="2" y="10"/>
                  </a:cxn>
                  <a:cxn ang="0">
                    <a:pos x="0" y="19"/>
                  </a:cxn>
                  <a:cxn ang="0">
                    <a:pos x="6" y="23"/>
                  </a:cxn>
                  <a:cxn ang="0">
                    <a:pos x="15" y="27"/>
                  </a:cxn>
                  <a:cxn ang="0">
                    <a:pos x="23" y="32"/>
                  </a:cxn>
                  <a:cxn ang="0">
                    <a:pos x="33" y="37"/>
                  </a:cxn>
                  <a:cxn ang="0">
                    <a:pos x="43" y="35"/>
                  </a:cxn>
                  <a:cxn ang="0">
                    <a:pos x="50" y="42"/>
                  </a:cxn>
                  <a:cxn ang="0">
                    <a:pos x="64" y="47"/>
                  </a:cxn>
                  <a:cxn ang="0">
                    <a:pos x="84" y="46"/>
                  </a:cxn>
                  <a:cxn ang="0">
                    <a:pos x="84" y="34"/>
                  </a:cxn>
                  <a:cxn ang="0">
                    <a:pos x="85" y="32"/>
                  </a:cxn>
                </a:cxnLst>
                <a:rect l="0" t="0" r="r" b="b"/>
                <a:pathLst>
                  <a:path w="87" h="50">
                    <a:moveTo>
                      <a:pt x="85" y="32"/>
                    </a:moveTo>
                    <a:cubicBezTo>
                      <a:pt x="84" y="32"/>
                      <a:pt x="84" y="31"/>
                      <a:pt x="83" y="32"/>
                    </a:cubicBezTo>
                    <a:cubicBezTo>
                      <a:pt x="76" y="32"/>
                      <a:pt x="72" y="29"/>
                      <a:pt x="68" y="29"/>
                    </a:cubicBezTo>
                    <a:cubicBezTo>
                      <a:pt x="64" y="29"/>
                      <a:pt x="51" y="24"/>
                      <a:pt x="46" y="20"/>
                    </a:cubicBezTo>
                    <a:cubicBezTo>
                      <a:pt x="41" y="16"/>
                      <a:pt x="27" y="7"/>
                      <a:pt x="23" y="3"/>
                    </a:cubicBezTo>
                    <a:cubicBezTo>
                      <a:pt x="20" y="0"/>
                      <a:pt x="15" y="0"/>
                      <a:pt x="14" y="2"/>
                    </a:cubicBezTo>
                    <a:cubicBezTo>
                      <a:pt x="14" y="3"/>
                      <a:pt x="11" y="3"/>
                      <a:pt x="7" y="4"/>
                    </a:cubicBezTo>
                    <a:cubicBezTo>
                      <a:pt x="6" y="5"/>
                      <a:pt x="2" y="8"/>
                      <a:pt x="2" y="10"/>
                    </a:cubicBezTo>
                    <a:cubicBezTo>
                      <a:pt x="2" y="13"/>
                      <a:pt x="0" y="16"/>
                      <a:pt x="0" y="19"/>
                    </a:cubicBezTo>
                    <a:cubicBezTo>
                      <a:pt x="0" y="21"/>
                      <a:pt x="5" y="21"/>
                      <a:pt x="6" y="23"/>
                    </a:cubicBezTo>
                    <a:cubicBezTo>
                      <a:pt x="7" y="25"/>
                      <a:pt x="15" y="26"/>
                      <a:pt x="15" y="27"/>
                    </a:cubicBezTo>
                    <a:cubicBezTo>
                      <a:pt x="15" y="29"/>
                      <a:pt x="20" y="31"/>
                      <a:pt x="23" y="32"/>
                    </a:cubicBezTo>
                    <a:cubicBezTo>
                      <a:pt x="27" y="32"/>
                      <a:pt x="31" y="36"/>
                      <a:pt x="33" y="37"/>
                    </a:cubicBezTo>
                    <a:cubicBezTo>
                      <a:pt x="35" y="39"/>
                      <a:pt x="41" y="35"/>
                      <a:pt x="43" y="35"/>
                    </a:cubicBezTo>
                    <a:cubicBezTo>
                      <a:pt x="46" y="35"/>
                      <a:pt x="49" y="39"/>
                      <a:pt x="50" y="42"/>
                    </a:cubicBezTo>
                    <a:cubicBezTo>
                      <a:pt x="50" y="44"/>
                      <a:pt x="62" y="45"/>
                      <a:pt x="64" y="47"/>
                    </a:cubicBezTo>
                    <a:cubicBezTo>
                      <a:pt x="67" y="50"/>
                      <a:pt x="81" y="48"/>
                      <a:pt x="84" y="46"/>
                    </a:cubicBezTo>
                    <a:cubicBezTo>
                      <a:pt x="87" y="43"/>
                      <a:pt x="84" y="38"/>
                      <a:pt x="84" y="34"/>
                    </a:cubicBezTo>
                    <a:cubicBezTo>
                      <a:pt x="84" y="33"/>
                      <a:pt x="85" y="32"/>
                      <a:pt x="85" y="32"/>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1" name="Freeform 60"/>
              <p:cNvSpPr/>
              <p:nvPr/>
            </p:nvSpPr>
            <p:spPr bwMode="auto">
              <a:xfrm>
                <a:off x="11061" y="5346"/>
                <a:ext cx="343" cy="767"/>
              </a:xfrm>
              <a:custGeom>
                <a:avLst/>
                <a:gdLst/>
                <a:ahLst/>
                <a:cxnLst>
                  <a:cxn ang="0">
                    <a:pos x="78" y="193"/>
                  </a:cxn>
                  <a:cxn ang="0">
                    <a:pos x="74" y="185"/>
                  </a:cxn>
                  <a:cxn ang="0">
                    <a:pos x="70" y="171"/>
                  </a:cxn>
                  <a:cxn ang="0">
                    <a:pos x="66" y="159"/>
                  </a:cxn>
                  <a:cxn ang="0">
                    <a:pos x="67" y="151"/>
                  </a:cxn>
                  <a:cxn ang="0">
                    <a:pos x="68" y="146"/>
                  </a:cxn>
                  <a:cxn ang="0">
                    <a:pos x="66" y="138"/>
                  </a:cxn>
                  <a:cxn ang="0">
                    <a:pos x="57" y="128"/>
                  </a:cxn>
                  <a:cxn ang="0">
                    <a:pos x="59" y="110"/>
                  </a:cxn>
                  <a:cxn ang="0">
                    <a:pos x="66" y="106"/>
                  </a:cxn>
                  <a:cxn ang="0">
                    <a:pos x="74" y="104"/>
                  </a:cxn>
                  <a:cxn ang="0">
                    <a:pos x="84" y="98"/>
                  </a:cxn>
                  <a:cxn ang="0">
                    <a:pos x="90" y="93"/>
                  </a:cxn>
                  <a:cxn ang="0">
                    <a:pos x="96" y="84"/>
                  </a:cxn>
                  <a:cxn ang="0">
                    <a:pos x="96" y="84"/>
                  </a:cxn>
                  <a:cxn ang="0">
                    <a:pos x="91" y="85"/>
                  </a:cxn>
                  <a:cxn ang="0">
                    <a:pos x="84" y="81"/>
                  </a:cxn>
                  <a:cxn ang="0">
                    <a:pos x="78" y="78"/>
                  </a:cxn>
                  <a:cxn ang="0">
                    <a:pos x="78" y="71"/>
                  </a:cxn>
                  <a:cxn ang="0">
                    <a:pos x="74" y="66"/>
                  </a:cxn>
                  <a:cxn ang="0">
                    <a:pos x="70" y="56"/>
                  </a:cxn>
                  <a:cxn ang="0">
                    <a:pos x="60" y="54"/>
                  </a:cxn>
                  <a:cxn ang="0">
                    <a:pos x="58" y="49"/>
                  </a:cxn>
                  <a:cxn ang="0">
                    <a:pos x="67" y="33"/>
                  </a:cxn>
                  <a:cxn ang="0">
                    <a:pos x="70" y="17"/>
                  </a:cxn>
                  <a:cxn ang="0">
                    <a:pos x="65" y="11"/>
                  </a:cxn>
                  <a:cxn ang="0">
                    <a:pos x="63" y="5"/>
                  </a:cxn>
                  <a:cxn ang="0">
                    <a:pos x="55" y="2"/>
                  </a:cxn>
                  <a:cxn ang="0">
                    <a:pos x="53" y="3"/>
                  </a:cxn>
                  <a:cxn ang="0">
                    <a:pos x="54" y="3"/>
                  </a:cxn>
                  <a:cxn ang="0">
                    <a:pos x="51" y="8"/>
                  </a:cxn>
                  <a:cxn ang="0">
                    <a:pos x="52" y="16"/>
                  </a:cxn>
                  <a:cxn ang="0">
                    <a:pos x="47" y="16"/>
                  </a:cxn>
                  <a:cxn ang="0">
                    <a:pos x="38" y="20"/>
                  </a:cxn>
                  <a:cxn ang="0">
                    <a:pos x="30" y="28"/>
                  </a:cxn>
                  <a:cxn ang="0">
                    <a:pos x="27" y="42"/>
                  </a:cxn>
                  <a:cxn ang="0">
                    <a:pos x="23" y="56"/>
                  </a:cxn>
                  <a:cxn ang="0">
                    <a:pos x="14" y="56"/>
                  </a:cxn>
                  <a:cxn ang="0">
                    <a:pos x="12" y="67"/>
                  </a:cxn>
                  <a:cxn ang="0">
                    <a:pos x="9" y="79"/>
                  </a:cxn>
                  <a:cxn ang="0">
                    <a:pos x="4" y="87"/>
                  </a:cxn>
                  <a:cxn ang="0">
                    <a:pos x="0" y="91"/>
                  </a:cxn>
                  <a:cxn ang="0">
                    <a:pos x="10" y="102"/>
                  </a:cxn>
                  <a:cxn ang="0">
                    <a:pos x="23" y="125"/>
                  </a:cxn>
                  <a:cxn ang="0">
                    <a:pos x="22" y="143"/>
                  </a:cxn>
                  <a:cxn ang="0">
                    <a:pos x="26" y="149"/>
                  </a:cxn>
                  <a:cxn ang="0">
                    <a:pos x="37" y="148"/>
                  </a:cxn>
                  <a:cxn ang="0">
                    <a:pos x="47" y="136"/>
                  </a:cxn>
                  <a:cxn ang="0">
                    <a:pos x="53" y="141"/>
                  </a:cxn>
                  <a:cxn ang="0">
                    <a:pos x="57" y="153"/>
                  </a:cxn>
                  <a:cxn ang="0">
                    <a:pos x="63" y="178"/>
                  </a:cxn>
                  <a:cxn ang="0">
                    <a:pos x="67" y="195"/>
                  </a:cxn>
                  <a:cxn ang="0">
                    <a:pos x="69" y="209"/>
                  </a:cxn>
                  <a:cxn ang="0">
                    <a:pos x="68" y="212"/>
                  </a:cxn>
                  <a:cxn ang="0">
                    <a:pos x="78" y="193"/>
                  </a:cxn>
                </a:cxnLst>
                <a:rect l="0" t="0" r="r" b="b"/>
                <a:pathLst>
                  <a:path w="96" h="213">
                    <a:moveTo>
                      <a:pt x="78" y="193"/>
                    </a:moveTo>
                    <a:cubicBezTo>
                      <a:pt x="78" y="189"/>
                      <a:pt x="74" y="188"/>
                      <a:pt x="74" y="185"/>
                    </a:cubicBezTo>
                    <a:cubicBezTo>
                      <a:pt x="74" y="181"/>
                      <a:pt x="74" y="175"/>
                      <a:pt x="70" y="171"/>
                    </a:cubicBezTo>
                    <a:cubicBezTo>
                      <a:pt x="65" y="167"/>
                      <a:pt x="63" y="161"/>
                      <a:pt x="66" y="159"/>
                    </a:cubicBezTo>
                    <a:cubicBezTo>
                      <a:pt x="68" y="157"/>
                      <a:pt x="66" y="150"/>
                      <a:pt x="67" y="151"/>
                    </a:cubicBezTo>
                    <a:cubicBezTo>
                      <a:pt x="69" y="151"/>
                      <a:pt x="71" y="147"/>
                      <a:pt x="68" y="146"/>
                    </a:cubicBezTo>
                    <a:cubicBezTo>
                      <a:pt x="65" y="144"/>
                      <a:pt x="68" y="139"/>
                      <a:pt x="66" y="138"/>
                    </a:cubicBezTo>
                    <a:cubicBezTo>
                      <a:pt x="63" y="137"/>
                      <a:pt x="57" y="130"/>
                      <a:pt x="57" y="128"/>
                    </a:cubicBezTo>
                    <a:cubicBezTo>
                      <a:pt x="57" y="126"/>
                      <a:pt x="59" y="113"/>
                      <a:pt x="59" y="110"/>
                    </a:cubicBezTo>
                    <a:cubicBezTo>
                      <a:pt x="60" y="107"/>
                      <a:pt x="64" y="106"/>
                      <a:pt x="66" y="106"/>
                    </a:cubicBezTo>
                    <a:cubicBezTo>
                      <a:pt x="67" y="106"/>
                      <a:pt x="72" y="107"/>
                      <a:pt x="74" y="104"/>
                    </a:cubicBezTo>
                    <a:cubicBezTo>
                      <a:pt x="76" y="101"/>
                      <a:pt x="83" y="100"/>
                      <a:pt x="84" y="98"/>
                    </a:cubicBezTo>
                    <a:cubicBezTo>
                      <a:pt x="85" y="96"/>
                      <a:pt x="90" y="96"/>
                      <a:pt x="90" y="93"/>
                    </a:cubicBezTo>
                    <a:cubicBezTo>
                      <a:pt x="90" y="90"/>
                      <a:pt x="96" y="84"/>
                      <a:pt x="96" y="84"/>
                    </a:cubicBezTo>
                    <a:cubicBezTo>
                      <a:pt x="96" y="84"/>
                      <a:pt x="96" y="84"/>
                      <a:pt x="96" y="84"/>
                    </a:cubicBezTo>
                    <a:cubicBezTo>
                      <a:pt x="96" y="83"/>
                      <a:pt x="94" y="84"/>
                      <a:pt x="91" y="85"/>
                    </a:cubicBezTo>
                    <a:cubicBezTo>
                      <a:pt x="86" y="87"/>
                      <a:pt x="84" y="84"/>
                      <a:pt x="84" y="81"/>
                    </a:cubicBezTo>
                    <a:cubicBezTo>
                      <a:pt x="85" y="78"/>
                      <a:pt x="81" y="78"/>
                      <a:pt x="78" y="78"/>
                    </a:cubicBezTo>
                    <a:cubicBezTo>
                      <a:pt x="75" y="78"/>
                      <a:pt x="77" y="74"/>
                      <a:pt x="78" y="71"/>
                    </a:cubicBezTo>
                    <a:cubicBezTo>
                      <a:pt x="79" y="68"/>
                      <a:pt x="77" y="66"/>
                      <a:pt x="74" y="66"/>
                    </a:cubicBezTo>
                    <a:cubicBezTo>
                      <a:pt x="70" y="65"/>
                      <a:pt x="69" y="58"/>
                      <a:pt x="70" y="56"/>
                    </a:cubicBezTo>
                    <a:cubicBezTo>
                      <a:pt x="71" y="54"/>
                      <a:pt x="63" y="53"/>
                      <a:pt x="60" y="54"/>
                    </a:cubicBezTo>
                    <a:cubicBezTo>
                      <a:pt x="56" y="56"/>
                      <a:pt x="59" y="51"/>
                      <a:pt x="58" y="49"/>
                    </a:cubicBezTo>
                    <a:cubicBezTo>
                      <a:pt x="57" y="46"/>
                      <a:pt x="62" y="38"/>
                      <a:pt x="67" y="33"/>
                    </a:cubicBezTo>
                    <a:cubicBezTo>
                      <a:pt x="72" y="28"/>
                      <a:pt x="70" y="22"/>
                      <a:pt x="70" y="17"/>
                    </a:cubicBezTo>
                    <a:cubicBezTo>
                      <a:pt x="70" y="11"/>
                      <a:pt x="68" y="11"/>
                      <a:pt x="65" y="11"/>
                    </a:cubicBezTo>
                    <a:cubicBezTo>
                      <a:pt x="63" y="11"/>
                      <a:pt x="63" y="8"/>
                      <a:pt x="63" y="5"/>
                    </a:cubicBezTo>
                    <a:cubicBezTo>
                      <a:pt x="63" y="2"/>
                      <a:pt x="58" y="0"/>
                      <a:pt x="55" y="2"/>
                    </a:cubicBezTo>
                    <a:cubicBezTo>
                      <a:pt x="55" y="2"/>
                      <a:pt x="54" y="2"/>
                      <a:pt x="53" y="3"/>
                    </a:cubicBezTo>
                    <a:cubicBezTo>
                      <a:pt x="54" y="3"/>
                      <a:pt x="54" y="3"/>
                      <a:pt x="54" y="3"/>
                    </a:cubicBezTo>
                    <a:cubicBezTo>
                      <a:pt x="54" y="3"/>
                      <a:pt x="53" y="7"/>
                      <a:pt x="51" y="8"/>
                    </a:cubicBezTo>
                    <a:cubicBezTo>
                      <a:pt x="49" y="9"/>
                      <a:pt x="49" y="12"/>
                      <a:pt x="52" y="16"/>
                    </a:cubicBezTo>
                    <a:cubicBezTo>
                      <a:pt x="55" y="20"/>
                      <a:pt x="48" y="18"/>
                      <a:pt x="47" y="16"/>
                    </a:cubicBezTo>
                    <a:cubicBezTo>
                      <a:pt x="46" y="13"/>
                      <a:pt x="41" y="17"/>
                      <a:pt x="38" y="20"/>
                    </a:cubicBezTo>
                    <a:cubicBezTo>
                      <a:pt x="35" y="22"/>
                      <a:pt x="30" y="24"/>
                      <a:pt x="30" y="28"/>
                    </a:cubicBezTo>
                    <a:cubicBezTo>
                      <a:pt x="30" y="33"/>
                      <a:pt x="26" y="38"/>
                      <a:pt x="27" y="42"/>
                    </a:cubicBezTo>
                    <a:cubicBezTo>
                      <a:pt x="28" y="46"/>
                      <a:pt x="23" y="54"/>
                      <a:pt x="23" y="56"/>
                    </a:cubicBezTo>
                    <a:cubicBezTo>
                      <a:pt x="23" y="58"/>
                      <a:pt x="15" y="56"/>
                      <a:pt x="14" y="56"/>
                    </a:cubicBezTo>
                    <a:cubicBezTo>
                      <a:pt x="13" y="56"/>
                      <a:pt x="14" y="64"/>
                      <a:pt x="12" y="67"/>
                    </a:cubicBezTo>
                    <a:cubicBezTo>
                      <a:pt x="10" y="69"/>
                      <a:pt x="11" y="79"/>
                      <a:pt x="9" y="79"/>
                    </a:cubicBezTo>
                    <a:cubicBezTo>
                      <a:pt x="6" y="79"/>
                      <a:pt x="4" y="87"/>
                      <a:pt x="4" y="87"/>
                    </a:cubicBezTo>
                    <a:cubicBezTo>
                      <a:pt x="4" y="87"/>
                      <a:pt x="2" y="89"/>
                      <a:pt x="0" y="91"/>
                    </a:cubicBezTo>
                    <a:cubicBezTo>
                      <a:pt x="2" y="95"/>
                      <a:pt x="6" y="100"/>
                      <a:pt x="10" y="102"/>
                    </a:cubicBezTo>
                    <a:cubicBezTo>
                      <a:pt x="17" y="104"/>
                      <a:pt x="21" y="118"/>
                      <a:pt x="23" y="125"/>
                    </a:cubicBezTo>
                    <a:cubicBezTo>
                      <a:pt x="25" y="132"/>
                      <a:pt x="24" y="139"/>
                      <a:pt x="22" y="143"/>
                    </a:cubicBezTo>
                    <a:cubicBezTo>
                      <a:pt x="19" y="147"/>
                      <a:pt x="22" y="147"/>
                      <a:pt x="26" y="149"/>
                    </a:cubicBezTo>
                    <a:cubicBezTo>
                      <a:pt x="30" y="151"/>
                      <a:pt x="34" y="152"/>
                      <a:pt x="37" y="148"/>
                    </a:cubicBezTo>
                    <a:cubicBezTo>
                      <a:pt x="40" y="144"/>
                      <a:pt x="46" y="141"/>
                      <a:pt x="47" y="136"/>
                    </a:cubicBezTo>
                    <a:cubicBezTo>
                      <a:pt x="48" y="132"/>
                      <a:pt x="50" y="138"/>
                      <a:pt x="53" y="141"/>
                    </a:cubicBezTo>
                    <a:cubicBezTo>
                      <a:pt x="55" y="143"/>
                      <a:pt x="57" y="148"/>
                      <a:pt x="57" y="153"/>
                    </a:cubicBezTo>
                    <a:cubicBezTo>
                      <a:pt x="58" y="159"/>
                      <a:pt x="58" y="173"/>
                      <a:pt x="63" y="178"/>
                    </a:cubicBezTo>
                    <a:cubicBezTo>
                      <a:pt x="68" y="182"/>
                      <a:pt x="69" y="192"/>
                      <a:pt x="67" y="195"/>
                    </a:cubicBezTo>
                    <a:cubicBezTo>
                      <a:pt x="66" y="199"/>
                      <a:pt x="70" y="205"/>
                      <a:pt x="69" y="209"/>
                    </a:cubicBezTo>
                    <a:cubicBezTo>
                      <a:pt x="68" y="209"/>
                      <a:pt x="68" y="211"/>
                      <a:pt x="68" y="212"/>
                    </a:cubicBezTo>
                    <a:cubicBezTo>
                      <a:pt x="72" y="213"/>
                      <a:pt x="78" y="193"/>
                      <a:pt x="78" y="19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2" name="Freeform 61"/>
              <p:cNvSpPr/>
              <p:nvPr/>
            </p:nvSpPr>
            <p:spPr bwMode="auto">
              <a:xfrm>
                <a:off x="10942" y="5358"/>
                <a:ext cx="122" cy="75"/>
              </a:xfrm>
              <a:custGeom>
                <a:avLst/>
                <a:gdLst/>
                <a:ahLst/>
                <a:cxnLst>
                  <a:cxn ang="0">
                    <a:pos x="33" y="7"/>
                  </a:cxn>
                  <a:cxn ang="0">
                    <a:pos x="20" y="3"/>
                  </a:cxn>
                  <a:cxn ang="0">
                    <a:pos x="11" y="2"/>
                  </a:cxn>
                  <a:cxn ang="0">
                    <a:pos x="3" y="9"/>
                  </a:cxn>
                  <a:cxn ang="0">
                    <a:pos x="0" y="14"/>
                  </a:cxn>
                  <a:cxn ang="0">
                    <a:pos x="3" y="16"/>
                  </a:cxn>
                  <a:cxn ang="0">
                    <a:pos x="11" y="18"/>
                  </a:cxn>
                  <a:cxn ang="0">
                    <a:pos x="21" y="19"/>
                  </a:cxn>
                  <a:cxn ang="0">
                    <a:pos x="32" y="17"/>
                  </a:cxn>
                  <a:cxn ang="0">
                    <a:pos x="31" y="8"/>
                  </a:cxn>
                  <a:cxn ang="0">
                    <a:pos x="33" y="7"/>
                  </a:cxn>
                </a:cxnLst>
                <a:rect l="0" t="0" r="r" b="b"/>
                <a:pathLst>
                  <a:path w="34" h="21">
                    <a:moveTo>
                      <a:pt x="33" y="7"/>
                    </a:moveTo>
                    <a:cubicBezTo>
                      <a:pt x="26" y="1"/>
                      <a:pt x="24" y="6"/>
                      <a:pt x="20" y="3"/>
                    </a:cubicBezTo>
                    <a:cubicBezTo>
                      <a:pt x="15" y="1"/>
                      <a:pt x="13" y="0"/>
                      <a:pt x="11" y="2"/>
                    </a:cubicBezTo>
                    <a:cubicBezTo>
                      <a:pt x="8" y="4"/>
                      <a:pt x="5" y="3"/>
                      <a:pt x="3" y="9"/>
                    </a:cubicBezTo>
                    <a:cubicBezTo>
                      <a:pt x="2" y="11"/>
                      <a:pt x="1" y="12"/>
                      <a:pt x="0" y="14"/>
                    </a:cubicBezTo>
                    <a:cubicBezTo>
                      <a:pt x="1" y="15"/>
                      <a:pt x="2" y="16"/>
                      <a:pt x="3" y="16"/>
                    </a:cubicBezTo>
                    <a:cubicBezTo>
                      <a:pt x="5" y="16"/>
                      <a:pt x="7" y="19"/>
                      <a:pt x="11" y="18"/>
                    </a:cubicBezTo>
                    <a:cubicBezTo>
                      <a:pt x="14" y="17"/>
                      <a:pt x="16" y="20"/>
                      <a:pt x="21" y="19"/>
                    </a:cubicBezTo>
                    <a:cubicBezTo>
                      <a:pt x="26" y="17"/>
                      <a:pt x="31" y="21"/>
                      <a:pt x="32" y="17"/>
                    </a:cubicBezTo>
                    <a:cubicBezTo>
                      <a:pt x="34" y="14"/>
                      <a:pt x="31" y="8"/>
                      <a:pt x="31" y="8"/>
                    </a:cubicBezTo>
                    <a:cubicBezTo>
                      <a:pt x="31" y="8"/>
                      <a:pt x="32" y="7"/>
                      <a:pt x="33" y="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3" name="Freeform 62"/>
              <p:cNvSpPr/>
              <p:nvPr/>
            </p:nvSpPr>
            <p:spPr bwMode="auto">
              <a:xfrm>
                <a:off x="11449" y="5570"/>
                <a:ext cx="301" cy="624"/>
              </a:xfrm>
              <a:custGeom>
                <a:avLst/>
                <a:gdLst/>
                <a:ahLst/>
                <a:cxnLst>
                  <a:cxn ang="0">
                    <a:pos x="62" y="22"/>
                  </a:cxn>
                  <a:cxn ang="0">
                    <a:pos x="51" y="13"/>
                  </a:cxn>
                  <a:cxn ang="0">
                    <a:pos x="48" y="7"/>
                  </a:cxn>
                  <a:cxn ang="0">
                    <a:pos x="38" y="2"/>
                  </a:cxn>
                  <a:cxn ang="0">
                    <a:pos x="29" y="7"/>
                  </a:cxn>
                  <a:cxn ang="0">
                    <a:pos x="22" y="9"/>
                  </a:cxn>
                  <a:cxn ang="0">
                    <a:pos x="12" y="9"/>
                  </a:cxn>
                  <a:cxn ang="0">
                    <a:pos x="4" y="10"/>
                  </a:cxn>
                  <a:cxn ang="0">
                    <a:pos x="0" y="12"/>
                  </a:cxn>
                  <a:cxn ang="0">
                    <a:pos x="5" y="18"/>
                  </a:cxn>
                  <a:cxn ang="0">
                    <a:pos x="10" y="27"/>
                  </a:cxn>
                  <a:cxn ang="0">
                    <a:pos x="20" y="32"/>
                  </a:cxn>
                  <a:cxn ang="0">
                    <a:pos x="27" y="34"/>
                  </a:cxn>
                  <a:cxn ang="0">
                    <a:pos x="31" y="42"/>
                  </a:cxn>
                  <a:cxn ang="0">
                    <a:pos x="22" y="47"/>
                  </a:cxn>
                  <a:cxn ang="0">
                    <a:pos x="35" y="58"/>
                  </a:cxn>
                  <a:cxn ang="0">
                    <a:pos x="40" y="68"/>
                  </a:cxn>
                  <a:cxn ang="0">
                    <a:pos x="50" y="80"/>
                  </a:cxn>
                  <a:cxn ang="0">
                    <a:pos x="59" y="89"/>
                  </a:cxn>
                  <a:cxn ang="0">
                    <a:pos x="61" y="100"/>
                  </a:cxn>
                  <a:cxn ang="0">
                    <a:pos x="65" y="119"/>
                  </a:cxn>
                  <a:cxn ang="0">
                    <a:pos x="57" y="132"/>
                  </a:cxn>
                  <a:cxn ang="0">
                    <a:pos x="47" y="138"/>
                  </a:cxn>
                  <a:cxn ang="0">
                    <a:pos x="47" y="148"/>
                  </a:cxn>
                  <a:cxn ang="0">
                    <a:pos x="34" y="148"/>
                  </a:cxn>
                  <a:cxn ang="0">
                    <a:pos x="27" y="153"/>
                  </a:cxn>
                  <a:cxn ang="0">
                    <a:pos x="32" y="157"/>
                  </a:cxn>
                  <a:cxn ang="0">
                    <a:pos x="29" y="167"/>
                  </a:cxn>
                  <a:cxn ang="0">
                    <a:pos x="34" y="172"/>
                  </a:cxn>
                  <a:cxn ang="0">
                    <a:pos x="45" y="164"/>
                  </a:cxn>
                  <a:cxn ang="0">
                    <a:pos x="47" y="159"/>
                  </a:cxn>
                  <a:cxn ang="0">
                    <a:pos x="50" y="153"/>
                  </a:cxn>
                  <a:cxn ang="0">
                    <a:pos x="57" y="152"/>
                  </a:cxn>
                  <a:cxn ang="0">
                    <a:pos x="73" y="145"/>
                  </a:cxn>
                  <a:cxn ang="0">
                    <a:pos x="81" y="130"/>
                  </a:cxn>
                  <a:cxn ang="0">
                    <a:pos x="79" y="104"/>
                  </a:cxn>
                  <a:cxn ang="0">
                    <a:pos x="68" y="86"/>
                  </a:cxn>
                  <a:cxn ang="0">
                    <a:pos x="50" y="71"/>
                  </a:cxn>
                  <a:cxn ang="0">
                    <a:pos x="45" y="62"/>
                  </a:cxn>
                  <a:cxn ang="0">
                    <a:pos x="42" y="47"/>
                  </a:cxn>
                  <a:cxn ang="0">
                    <a:pos x="50" y="37"/>
                  </a:cxn>
                  <a:cxn ang="0">
                    <a:pos x="54" y="30"/>
                  </a:cxn>
                  <a:cxn ang="0">
                    <a:pos x="63" y="24"/>
                  </a:cxn>
                  <a:cxn ang="0">
                    <a:pos x="64" y="24"/>
                  </a:cxn>
                  <a:cxn ang="0">
                    <a:pos x="62" y="22"/>
                  </a:cxn>
                </a:cxnLst>
                <a:rect l="0" t="0" r="r" b="b"/>
                <a:pathLst>
                  <a:path w="84" h="174">
                    <a:moveTo>
                      <a:pt x="62" y="22"/>
                    </a:moveTo>
                    <a:cubicBezTo>
                      <a:pt x="59" y="21"/>
                      <a:pt x="51" y="15"/>
                      <a:pt x="51" y="13"/>
                    </a:cubicBezTo>
                    <a:cubicBezTo>
                      <a:pt x="51" y="11"/>
                      <a:pt x="55" y="7"/>
                      <a:pt x="48" y="7"/>
                    </a:cubicBezTo>
                    <a:cubicBezTo>
                      <a:pt x="40" y="6"/>
                      <a:pt x="40" y="3"/>
                      <a:pt x="38" y="2"/>
                    </a:cubicBezTo>
                    <a:cubicBezTo>
                      <a:pt x="37" y="0"/>
                      <a:pt x="31" y="4"/>
                      <a:pt x="29" y="7"/>
                    </a:cubicBezTo>
                    <a:cubicBezTo>
                      <a:pt x="28" y="11"/>
                      <a:pt x="26" y="7"/>
                      <a:pt x="22" y="9"/>
                    </a:cubicBezTo>
                    <a:cubicBezTo>
                      <a:pt x="18" y="11"/>
                      <a:pt x="14" y="6"/>
                      <a:pt x="12" y="9"/>
                    </a:cubicBezTo>
                    <a:cubicBezTo>
                      <a:pt x="10" y="12"/>
                      <a:pt x="6" y="7"/>
                      <a:pt x="4" y="10"/>
                    </a:cubicBezTo>
                    <a:cubicBezTo>
                      <a:pt x="3" y="11"/>
                      <a:pt x="2" y="11"/>
                      <a:pt x="0" y="12"/>
                    </a:cubicBezTo>
                    <a:cubicBezTo>
                      <a:pt x="2" y="14"/>
                      <a:pt x="5" y="16"/>
                      <a:pt x="5" y="18"/>
                    </a:cubicBezTo>
                    <a:cubicBezTo>
                      <a:pt x="5" y="21"/>
                      <a:pt x="10" y="23"/>
                      <a:pt x="10" y="27"/>
                    </a:cubicBezTo>
                    <a:cubicBezTo>
                      <a:pt x="10" y="30"/>
                      <a:pt x="17" y="33"/>
                      <a:pt x="20" y="32"/>
                    </a:cubicBezTo>
                    <a:cubicBezTo>
                      <a:pt x="22" y="30"/>
                      <a:pt x="27" y="29"/>
                      <a:pt x="27" y="34"/>
                    </a:cubicBezTo>
                    <a:cubicBezTo>
                      <a:pt x="28" y="39"/>
                      <a:pt x="31" y="39"/>
                      <a:pt x="31" y="42"/>
                    </a:cubicBezTo>
                    <a:cubicBezTo>
                      <a:pt x="31" y="46"/>
                      <a:pt x="24" y="44"/>
                      <a:pt x="22" y="47"/>
                    </a:cubicBezTo>
                    <a:cubicBezTo>
                      <a:pt x="21" y="51"/>
                      <a:pt x="35" y="55"/>
                      <a:pt x="35" y="58"/>
                    </a:cubicBezTo>
                    <a:cubicBezTo>
                      <a:pt x="35" y="61"/>
                      <a:pt x="39" y="64"/>
                      <a:pt x="40" y="68"/>
                    </a:cubicBezTo>
                    <a:cubicBezTo>
                      <a:pt x="42" y="72"/>
                      <a:pt x="48" y="76"/>
                      <a:pt x="50" y="80"/>
                    </a:cubicBezTo>
                    <a:cubicBezTo>
                      <a:pt x="51" y="84"/>
                      <a:pt x="57" y="87"/>
                      <a:pt x="59" y="89"/>
                    </a:cubicBezTo>
                    <a:cubicBezTo>
                      <a:pt x="61" y="91"/>
                      <a:pt x="62" y="96"/>
                      <a:pt x="61" y="100"/>
                    </a:cubicBezTo>
                    <a:cubicBezTo>
                      <a:pt x="60" y="104"/>
                      <a:pt x="60" y="112"/>
                      <a:pt x="65" y="119"/>
                    </a:cubicBezTo>
                    <a:cubicBezTo>
                      <a:pt x="69" y="125"/>
                      <a:pt x="60" y="128"/>
                      <a:pt x="57" y="132"/>
                    </a:cubicBezTo>
                    <a:cubicBezTo>
                      <a:pt x="54" y="135"/>
                      <a:pt x="55" y="140"/>
                      <a:pt x="47" y="138"/>
                    </a:cubicBezTo>
                    <a:cubicBezTo>
                      <a:pt x="38" y="136"/>
                      <a:pt x="48" y="145"/>
                      <a:pt x="47" y="148"/>
                    </a:cubicBezTo>
                    <a:cubicBezTo>
                      <a:pt x="45" y="151"/>
                      <a:pt x="34" y="145"/>
                      <a:pt x="34" y="148"/>
                    </a:cubicBezTo>
                    <a:cubicBezTo>
                      <a:pt x="34" y="150"/>
                      <a:pt x="30" y="152"/>
                      <a:pt x="27" y="153"/>
                    </a:cubicBezTo>
                    <a:cubicBezTo>
                      <a:pt x="28" y="155"/>
                      <a:pt x="30" y="156"/>
                      <a:pt x="32" y="157"/>
                    </a:cubicBezTo>
                    <a:cubicBezTo>
                      <a:pt x="35" y="159"/>
                      <a:pt x="29" y="162"/>
                      <a:pt x="29" y="167"/>
                    </a:cubicBezTo>
                    <a:cubicBezTo>
                      <a:pt x="29" y="172"/>
                      <a:pt x="33" y="174"/>
                      <a:pt x="34" y="172"/>
                    </a:cubicBezTo>
                    <a:cubicBezTo>
                      <a:pt x="36" y="169"/>
                      <a:pt x="42" y="165"/>
                      <a:pt x="45" y="164"/>
                    </a:cubicBezTo>
                    <a:cubicBezTo>
                      <a:pt x="47" y="163"/>
                      <a:pt x="45" y="159"/>
                      <a:pt x="47" y="159"/>
                    </a:cubicBezTo>
                    <a:cubicBezTo>
                      <a:pt x="50" y="160"/>
                      <a:pt x="49" y="156"/>
                      <a:pt x="50" y="153"/>
                    </a:cubicBezTo>
                    <a:cubicBezTo>
                      <a:pt x="51" y="151"/>
                      <a:pt x="53" y="152"/>
                      <a:pt x="57" y="152"/>
                    </a:cubicBezTo>
                    <a:cubicBezTo>
                      <a:pt x="61" y="152"/>
                      <a:pt x="67" y="149"/>
                      <a:pt x="73" y="145"/>
                    </a:cubicBezTo>
                    <a:cubicBezTo>
                      <a:pt x="78" y="141"/>
                      <a:pt x="79" y="140"/>
                      <a:pt x="81" y="130"/>
                    </a:cubicBezTo>
                    <a:cubicBezTo>
                      <a:pt x="84" y="119"/>
                      <a:pt x="79" y="107"/>
                      <a:pt x="79" y="104"/>
                    </a:cubicBezTo>
                    <a:cubicBezTo>
                      <a:pt x="79" y="101"/>
                      <a:pt x="71" y="86"/>
                      <a:pt x="68" y="86"/>
                    </a:cubicBezTo>
                    <a:cubicBezTo>
                      <a:pt x="65" y="86"/>
                      <a:pt x="52" y="73"/>
                      <a:pt x="50" y="71"/>
                    </a:cubicBezTo>
                    <a:cubicBezTo>
                      <a:pt x="48" y="69"/>
                      <a:pt x="48" y="65"/>
                      <a:pt x="45" y="62"/>
                    </a:cubicBezTo>
                    <a:cubicBezTo>
                      <a:pt x="42" y="59"/>
                      <a:pt x="41" y="52"/>
                      <a:pt x="42" y="47"/>
                    </a:cubicBezTo>
                    <a:cubicBezTo>
                      <a:pt x="43" y="42"/>
                      <a:pt x="50" y="40"/>
                      <a:pt x="50" y="37"/>
                    </a:cubicBezTo>
                    <a:cubicBezTo>
                      <a:pt x="50" y="33"/>
                      <a:pt x="51" y="30"/>
                      <a:pt x="54" y="30"/>
                    </a:cubicBezTo>
                    <a:cubicBezTo>
                      <a:pt x="58" y="30"/>
                      <a:pt x="62" y="27"/>
                      <a:pt x="63" y="24"/>
                    </a:cubicBezTo>
                    <a:cubicBezTo>
                      <a:pt x="63" y="24"/>
                      <a:pt x="64" y="24"/>
                      <a:pt x="64" y="24"/>
                    </a:cubicBezTo>
                    <a:cubicBezTo>
                      <a:pt x="63" y="22"/>
                      <a:pt x="62" y="22"/>
                      <a:pt x="62" y="22"/>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4" name="Freeform 63"/>
              <p:cNvSpPr/>
              <p:nvPr/>
            </p:nvSpPr>
            <p:spPr bwMode="auto">
              <a:xfrm>
                <a:off x="11449" y="5943"/>
                <a:ext cx="248" cy="176"/>
              </a:xfrm>
              <a:custGeom>
                <a:avLst/>
                <a:gdLst/>
                <a:ahLst/>
                <a:cxnLst>
                  <a:cxn ang="0">
                    <a:pos x="34" y="44"/>
                  </a:cxn>
                  <a:cxn ang="0">
                    <a:pos x="47" y="44"/>
                  </a:cxn>
                  <a:cxn ang="0">
                    <a:pos x="47" y="34"/>
                  </a:cxn>
                  <a:cxn ang="0">
                    <a:pos x="57" y="28"/>
                  </a:cxn>
                  <a:cxn ang="0">
                    <a:pos x="65" y="15"/>
                  </a:cxn>
                  <a:cxn ang="0">
                    <a:pos x="61" y="1"/>
                  </a:cxn>
                  <a:cxn ang="0">
                    <a:pos x="53" y="2"/>
                  </a:cxn>
                  <a:cxn ang="0">
                    <a:pos x="45" y="5"/>
                  </a:cxn>
                  <a:cxn ang="0">
                    <a:pos x="42" y="8"/>
                  </a:cxn>
                  <a:cxn ang="0">
                    <a:pos x="35" y="3"/>
                  </a:cxn>
                  <a:cxn ang="0">
                    <a:pos x="20" y="3"/>
                  </a:cxn>
                  <a:cxn ang="0">
                    <a:pos x="4" y="10"/>
                  </a:cxn>
                  <a:cxn ang="0">
                    <a:pos x="5" y="21"/>
                  </a:cxn>
                  <a:cxn ang="0">
                    <a:pos x="6" y="29"/>
                  </a:cxn>
                  <a:cxn ang="0">
                    <a:pos x="6" y="30"/>
                  </a:cxn>
                  <a:cxn ang="0">
                    <a:pos x="9" y="40"/>
                  </a:cxn>
                  <a:cxn ang="0">
                    <a:pos x="16" y="41"/>
                  </a:cxn>
                  <a:cxn ang="0">
                    <a:pos x="17" y="47"/>
                  </a:cxn>
                  <a:cxn ang="0">
                    <a:pos x="26" y="48"/>
                  </a:cxn>
                  <a:cxn ang="0">
                    <a:pos x="27" y="49"/>
                  </a:cxn>
                  <a:cxn ang="0">
                    <a:pos x="34" y="44"/>
                  </a:cxn>
                </a:cxnLst>
                <a:rect l="0" t="0" r="r" b="b"/>
                <a:pathLst>
                  <a:path w="69" h="49">
                    <a:moveTo>
                      <a:pt x="34" y="44"/>
                    </a:moveTo>
                    <a:cubicBezTo>
                      <a:pt x="34" y="41"/>
                      <a:pt x="45" y="47"/>
                      <a:pt x="47" y="44"/>
                    </a:cubicBezTo>
                    <a:cubicBezTo>
                      <a:pt x="48" y="41"/>
                      <a:pt x="38" y="32"/>
                      <a:pt x="47" y="34"/>
                    </a:cubicBezTo>
                    <a:cubicBezTo>
                      <a:pt x="55" y="36"/>
                      <a:pt x="54" y="31"/>
                      <a:pt x="57" y="28"/>
                    </a:cubicBezTo>
                    <a:cubicBezTo>
                      <a:pt x="60" y="24"/>
                      <a:pt x="69" y="21"/>
                      <a:pt x="65" y="15"/>
                    </a:cubicBezTo>
                    <a:cubicBezTo>
                      <a:pt x="61" y="10"/>
                      <a:pt x="61" y="5"/>
                      <a:pt x="61" y="1"/>
                    </a:cubicBezTo>
                    <a:cubicBezTo>
                      <a:pt x="58" y="3"/>
                      <a:pt x="54" y="3"/>
                      <a:pt x="53" y="2"/>
                    </a:cubicBezTo>
                    <a:cubicBezTo>
                      <a:pt x="50" y="1"/>
                      <a:pt x="45" y="1"/>
                      <a:pt x="45" y="5"/>
                    </a:cubicBezTo>
                    <a:cubicBezTo>
                      <a:pt x="45" y="9"/>
                      <a:pt x="41" y="9"/>
                      <a:pt x="42" y="8"/>
                    </a:cubicBezTo>
                    <a:cubicBezTo>
                      <a:pt x="42" y="6"/>
                      <a:pt x="38" y="6"/>
                      <a:pt x="35" y="3"/>
                    </a:cubicBezTo>
                    <a:cubicBezTo>
                      <a:pt x="33" y="0"/>
                      <a:pt x="24" y="4"/>
                      <a:pt x="20" y="3"/>
                    </a:cubicBezTo>
                    <a:cubicBezTo>
                      <a:pt x="16" y="1"/>
                      <a:pt x="9" y="5"/>
                      <a:pt x="4" y="10"/>
                    </a:cubicBezTo>
                    <a:cubicBezTo>
                      <a:pt x="0" y="16"/>
                      <a:pt x="5" y="16"/>
                      <a:pt x="5" y="21"/>
                    </a:cubicBezTo>
                    <a:cubicBezTo>
                      <a:pt x="5" y="25"/>
                      <a:pt x="8" y="25"/>
                      <a:pt x="6" y="29"/>
                    </a:cubicBezTo>
                    <a:cubicBezTo>
                      <a:pt x="6" y="29"/>
                      <a:pt x="6" y="29"/>
                      <a:pt x="6" y="30"/>
                    </a:cubicBezTo>
                    <a:cubicBezTo>
                      <a:pt x="11" y="31"/>
                      <a:pt x="9" y="37"/>
                      <a:pt x="9" y="40"/>
                    </a:cubicBezTo>
                    <a:cubicBezTo>
                      <a:pt x="10" y="43"/>
                      <a:pt x="14" y="41"/>
                      <a:pt x="16" y="41"/>
                    </a:cubicBezTo>
                    <a:cubicBezTo>
                      <a:pt x="19" y="41"/>
                      <a:pt x="15" y="45"/>
                      <a:pt x="17" y="47"/>
                    </a:cubicBezTo>
                    <a:cubicBezTo>
                      <a:pt x="19" y="49"/>
                      <a:pt x="25" y="45"/>
                      <a:pt x="26" y="48"/>
                    </a:cubicBezTo>
                    <a:cubicBezTo>
                      <a:pt x="26" y="48"/>
                      <a:pt x="26" y="49"/>
                      <a:pt x="27" y="49"/>
                    </a:cubicBezTo>
                    <a:cubicBezTo>
                      <a:pt x="30" y="48"/>
                      <a:pt x="34" y="46"/>
                      <a:pt x="34" y="4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5" name="Freeform 64"/>
              <p:cNvSpPr/>
              <p:nvPr/>
            </p:nvSpPr>
            <p:spPr bwMode="auto">
              <a:xfrm>
                <a:off x="11369" y="5609"/>
                <a:ext cx="301" cy="367"/>
              </a:xfrm>
              <a:custGeom>
                <a:avLst/>
                <a:gdLst/>
                <a:ahLst/>
                <a:cxnLst>
                  <a:cxn ang="0">
                    <a:pos x="57" y="47"/>
                  </a:cxn>
                  <a:cxn ang="0">
                    <a:pos x="44" y="36"/>
                  </a:cxn>
                  <a:cxn ang="0">
                    <a:pos x="53" y="31"/>
                  </a:cxn>
                  <a:cxn ang="0">
                    <a:pos x="49" y="23"/>
                  </a:cxn>
                  <a:cxn ang="0">
                    <a:pos x="42" y="21"/>
                  </a:cxn>
                  <a:cxn ang="0">
                    <a:pos x="32" y="16"/>
                  </a:cxn>
                  <a:cxn ang="0">
                    <a:pos x="27" y="7"/>
                  </a:cxn>
                  <a:cxn ang="0">
                    <a:pos x="22" y="1"/>
                  </a:cxn>
                  <a:cxn ang="0">
                    <a:pos x="18" y="1"/>
                  </a:cxn>
                  <a:cxn ang="0">
                    <a:pos x="16" y="7"/>
                  </a:cxn>
                  <a:cxn ang="0">
                    <a:pos x="16" y="16"/>
                  </a:cxn>
                  <a:cxn ang="0">
                    <a:pos x="10" y="11"/>
                  </a:cxn>
                  <a:cxn ang="0">
                    <a:pos x="4" y="20"/>
                  </a:cxn>
                  <a:cxn ang="0">
                    <a:pos x="0" y="23"/>
                  </a:cxn>
                  <a:cxn ang="0">
                    <a:pos x="2" y="25"/>
                  </a:cxn>
                  <a:cxn ang="0">
                    <a:pos x="3" y="34"/>
                  </a:cxn>
                  <a:cxn ang="0">
                    <a:pos x="11" y="37"/>
                  </a:cxn>
                  <a:cxn ang="0">
                    <a:pos x="10" y="49"/>
                  </a:cxn>
                  <a:cxn ang="0">
                    <a:pos x="7" y="58"/>
                  </a:cxn>
                  <a:cxn ang="0">
                    <a:pos x="17" y="54"/>
                  </a:cxn>
                  <a:cxn ang="0">
                    <a:pos x="26" y="53"/>
                  </a:cxn>
                  <a:cxn ang="0">
                    <a:pos x="33" y="51"/>
                  </a:cxn>
                  <a:cxn ang="0">
                    <a:pos x="43" y="51"/>
                  </a:cxn>
                  <a:cxn ang="0">
                    <a:pos x="52" y="59"/>
                  </a:cxn>
                  <a:cxn ang="0">
                    <a:pos x="52" y="73"/>
                  </a:cxn>
                  <a:cxn ang="0">
                    <a:pos x="60" y="85"/>
                  </a:cxn>
                  <a:cxn ang="0">
                    <a:pos x="59" y="97"/>
                  </a:cxn>
                  <a:cxn ang="0">
                    <a:pos x="64" y="101"/>
                  </a:cxn>
                  <a:cxn ang="0">
                    <a:pos x="67" y="98"/>
                  </a:cxn>
                  <a:cxn ang="0">
                    <a:pos x="75" y="95"/>
                  </a:cxn>
                  <a:cxn ang="0">
                    <a:pos x="83" y="94"/>
                  </a:cxn>
                  <a:cxn ang="0">
                    <a:pos x="83" y="89"/>
                  </a:cxn>
                  <a:cxn ang="0">
                    <a:pos x="81" y="78"/>
                  </a:cxn>
                  <a:cxn ang="0">
                    <a:pos x="72" y="69"/>
                  </a:cxn>
                  <a:cxn ang="0">
                    <a:pos x="62" y="57"/>
                  </a:cxn>
                  <a:cxn ang="0">
                    <a:pos x="57" y="47"/>
                  </a:cxn>
                </a:cxnLst>
                <a:rect l="0" t="0" r="r" b="b"/>
                <a:pathLst>
                  <a:path w="84" h="102">
                    <a:moveTo>
                      <a:pt x="57" y="47"/>
                    </a:moveTo>
                    <a:cubicBezTo>
                      <a:pt x="57" y="44"/>
                      <a:pt x="43" y="40"/>
                      <a:pt x="44" y="36"/>
                    </a:cubicBezTo>
                    <a:cubicBezTo>
                      <a:pt x="46" y="33"/>
                      <a:pt x="53" y="35"/>
                      <a:pt x="53" y="31"/>
                    </a:cubicBezTo>
                    <a:cubicBezTo>
                      <a:pt x="53" y="28"/>
                      <a:pt x="50" y="28"/>
                      <a:pt x="49" y="23"/>
                    </a:cubicBezTo>
                    <a:cubicBezTo>
                      <a:pt x="49" y="18"/>
                      <a:pt x="44" y="19"/>
                      <a:pt x="42" y="21"/>
                    </a:cubicBezTo>
                    <a:cubicBezTo>
                      <a:pt x="39" y="22"/>
                      <a:pt x="32" y="19"/>
                      <a:pt x="32" y="16"/>
                    </a:cubicBezTo>
                    <a:cubicBezTo>
                      <a:pt x="32" y="12"/>
                      <a:pt x="27" y="10"/>
                      <a:pt x="27" y="7"/>
                    </a:cubicBezTo>
                    <a:cubicBezTo>
                      <a:pt x="27" y="5"/>
                      <a:pt x="24" y="3"/>
                      <a:pt x="22" y="1"/>
                    </a:cubicBezTo>
                    <a:cubicBezTo>
                      <a:pt x="21" y="2"/>
                      <a:pt x="19" y="2"/>
                      <a:pt x="18" y="1"/>
                    </a:cubicBezTo>
                    <a:cubicBezTo>
                      <a:pt x="17" y="0"/>
                      <a:pt x="15" y="6"/>
                      <a:pt x="16" y="7"/>
                    </a:cubicBezTo>
                    <a:cubicBezTo>
                      <a:pt x="18" y="8"/>
                      <a:pt x="19" y="17"/>
                      <a:pt x="16" y="16"/>
                    </a:cubicBezTo>
                    <a:cubicBezTo>
                      <a:pt x="12" y="15"/>
                      <a:pt x="12" y="10"/>
                      <a:pt x="10" y="11"/>
                    </a:cubicBezTo>
                    <a:cubicBezTo>
                      <a:pt x="10" y="11"/>
                      <a:pt x="4" y="17"/>
                      <a:pt x="4" y="20"/>
                    </a:cubicBezTo>
                    <a:cubicBezTo>
                      <a:pt x="4" y="22"/>
                      <a:pt x="2" y="22"/>
                      <a:pt x="0" y="23"/>
                    </a:cubicBezTo>
                    <a:cubicBezTo>
                      <a:pt x="1" y="24"/>
                      <a:pt x="2" y="25"/>
                      <a:pt x="2" y="25"/>
                    </a:cubicBezTo>
                    <a:cubicBezTo>
                      <a:pt x="3" y="27"/>
                      <a:pt x="2" y="31"/>
                      <a:pt x="3" y="34"/>
                    </a:cubicBezTo>
                    <a:cubicBezTo>
                      <a:pt x="5" y="38"/>
                      <a:pt x="10" y="32"/>
                      <a:pt x="11" y="37"/>
                    </a:cubicBezTo>
                    <a:cubicBezTo>
                      <a:pt x="13" y="42"/>
                      <a:pt x="10" y="44"/>
                      <a:pt x="10" y="49"/>
                    </a:cubicBezTo>
                    <a:cubicBezTo>
                      <a:pt x="10" y="54"/>
                      <a:pt x="6" y="53"/>
                      <a:pt x="7" y="58"/>
                    </a:cubicBezTo>
                    <a:cubicBezTo>
                      <a:pt x="8" y="62"/>
                      <a:pt x="14" y="57"/>
                      <a:pt x="17" y="54"/>
                    </a:cubicBezTo>
                    <a:cubicBezTo>
                      <a:pt x="21" y="51"/>
                      <a:pt x="24" y="51"/>
                      <a:pt x="26" y="53"/>
                    </a:cubicBezTo>
                    <a:cubicBezTo>
                      <a:pt x="27" y="55"/>
                      <a:pt x="32" y="54"/>
                      <a:pt x="33" y="51"/>
                    </a:cubicBezTo>
                    <a:cubicBezTo>
                      <a:pt x="34" y="49"/>
                      <a:pt x="41" y="48"/>
                      <a:pt x="43" y="51"/>
                    </a:cubicBezTo>
                    <a:cubicBezTo>
                      <a:pt x="46" y="54"/>
                      <a:pt x="48" y="57"/>
                      <a:pt x="52" y="59"/>
                    </a:cubicBezTo>
                    <a:cubicBezTo>
                      <a:pt x="55" y="61"/>
                      <a:pt x="49" y="72"/>
                      <a:pt x="52" y="73"/>
                    </a:cubicBezTo>
                    <a:cubicBezTo>
                      <a:pt x="56" y="74"/>
                      <a:pt x="61" y="79"/>
                      <a:pt x="60" y="85"/>
                    </a:cubicBezTo>
                    <a:cubicBezTo>
                      <a:pt x="60" y="90"/>
                      <a:pt x="63" y="93"/>
                      <a:pt x="59" y="97"/>
                    </a:cubicBezTo>
                    <a:cubicBezTo>
                      <a:pt x="61" y="99"/>
                      <a:pt x="64" y="99"/>
                      <a:pt x="64" y="101"/>
                    </a:cubicBezTo>
                    <a:cubicBezTo>
                      <a:pt x="63" y="102"/>
                      <a:pt x="67" y="102"/>
                      <a:pt x="67" y="98"/>
                    </a:cubicBezTo>
                    <a:cubicBezTo>
                      <a:pt x="67" y="94"/>
                      <a:pt x="72" y="94"/>
                      <a:pt x="75" y="95"/>
                    </a:cubicBezTo>
                    <a:cubicBezTo>
                      <a:pt x="76" y="96"/>
                      <a:pt x="80" y="96"/>
                      <a:pt x="83" y="94"/>
                    </a:cubicBezTo>
                    <a:cubicBezTo>
                      <a:pt x="83" y="92"/>
                      <a:pt x="83" y="90"/>
                      <a:pt x="83" y="89"/>
                    </a:cubicBezTo>
                    <a:cubicBezTo>
                      <a:pt x="84" y="85"/>
                      <a:pt x="83" y="80"/>
                      <a:pt x="81" y="78"/>
                    </a:cubicBezTo>
                    <a:cubicBezTo>
                      <a:pt x="79" y="76"/>
                      <a:pt x="73" y="73"/>
                      <a:pt x="72" y="69"/>
                    </a:cubicBezTo>
                    <a:cubicBezTo>
                      <a:pt x="70" y="65"/>
                      <a:pt x="64" y="61"/>
                      <a:pt x="62" y="57"/>
                    </a:cubicBezTo>
                    <a:cubicBezTo>
                      <a:pt x="61" y="53"/>
                      <a:pt x="57" y="50"/>
                      <a:pt x="57" y="4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6" name="Freeform 65"/>
              <p:cNvSpPr/>
              <p:nvPr/>
            </p:nvSpPr>
            <p:spPr bwMode="auto">
              <a:xfrm>
                <a:off x="11264" y="5692"/>
                <a:ext cx="331" cy="618"/>
              </a:xfrm>
              <a:custGeom>
                <a:avLst/>
                <a:gdLst/>
                <a:ahLst/>
                <a:cxnLst>
                  <a:cxn ang="0">
                    <a:pos x="56" y="91"/>
                  </a:cxn>
                  <a:cxn ang="0">
                    <a:pos x="55" y="80"/>
                  </a:cxn>
                  <a:cxn ang="0">
                    <a:pos x="71" y="73"/>
                  </a:cxn>
                  <a:cxn ang="0">
                    <a:pos x="86" y="73"/>
                  </a:cxn>
                  <a:cxn ang="0">
                    <a:pos x="88" y="74"/>
                  </a:cxn>
                  <a:cxn ang="0">
                    <a:pos x="89" y="62"/>
                  </a:cxn>
                  <a:cxn ang="0">
                    <a:pos x="81" y="50"/>
                  </a:cxn>
                  <a:cxn ang="0">
                    <a:pos x="81" y="36"/>
                  </a:cxn>
                  <a:cxn ang="0">
                    <a:pos x="72" y="28"/>
                  </a:cxn>
                  <a:cxn ang="0">
                    <a:pos x="62" y="28"/>
                  </a:cxn>
                  <a:cxn ang="0">
                    <a:pos x="55" y="30"/>
                  </a:cxn>
                  <a:cxn ang="0">
                    <a:pos x="46" y="31"/>
                  </a:cxn>
                  <a:cxn ang="0">
                    <a:pos x="36" y="35"/>
                  </a:cxn>
                  <a:cxn ang="0">
                    <a:pos x="39" y="26"/>
                  </a:cxn>
                  <a:cxn ang="0">
                    <a:pos x="40" y="14"/>
                  </a:cxn>
                  <a:cxn ang="0">
                    <a:pos x="32" y="11"/>
                  </a:cxn>
                  <a:cxn ang="0">
                    <a:pos x="31" y="2"/>
                  </a:cxn>
                  <a:cxn ang="0">
                    <a:pos x="29" y="0"/>
                  </a:cxn>
                  <a:cxn ang="0">
                    <a:pos x="27" y="2"/>
                  </a:cxn>
                  <a:cxn ang="0">
                    <a:pos x="17" y="8"/>
                  </a:cxn>
                  <a:cxn ang="0">
                    <a:pos x="9" y="10"/>
                  </a:cxn>
                  <a:cxn ang="0">
                    <a:pos x="2" y="14"/>
                  </a:cxn>
                  <a:cxn ang="0">
                    <a:pos x="0" y="32"/>
                  </a:cxn>
                  <a:cxn ang="0">
                    <a:pos x="9" y="42"/>
                  </a:cxn>
                  <a:cxn ang="0">
                    <a:pos x="11" y="50"/>
                  </a:cxn>
                  <a:cxn ang="0">
                    <a:pos x="10" y="55"/>
                  </a:cxn>
                  <a:cxn ang="0">
                    <a:pos x="9" y="63"/>
                  </a:cxn>
                  <a:cxn ang="0">
                    <a:pos x="13" y="75"/>
                  </a:cxn>
                  <a:cxn ang="0">
                    <a:pos x="17" y="89"/>
                  </a:cxn>
                  <a:cxn ang="0">
                    <a:pos x="21" y="97"/>
                  </a:cxn>
                  <a:cxn ang="0">
                    <a:pos x="11" y="116"/>
                  </a:cxn>
                  <a:cxn ang="0">
                    <a:pos x="8" y="132"/>
                  </a:cxn>
                  <a:cxn ang="0">
                    <a:pos x="9" y="142"/>
                  </a:cxn>
                  <a:cxn ang="0">
                    <a:pos x="23" y="157"/>
                  </a:cxn>
                  <a:cxn ang="0">
                    <a:pos x="27" y="162"/>
                  </a:cxn>
                  <a:cxn ang="0">
                    <a:pos x="33" y="163"/>
                  </a:cxn>
                  <a:cxn ang="0">
                    <a:pos x="39" y="170"/>
                  </a:cxn>
                  <a:cxn ang="0">
                    <a:pos x="48" y="171"/>
                  </a:cxn>
                  <a:cxn ang="0">
                    <a:pos x="51" y="166"/>
                  </a:cxn>
                  <a:cxn ang="0">
                    <a:pos x="38" y="159"/>
                  </a:cxn>
                  <a:cxn ang="0">
                    <a:pos x="30" y="146"/>
                  </a:cxn>
                  <a:cxn ang="0">
                    <a:pos x="26" y="135"/>
                  </a:cxn>
                  <a:cxn ang="0">
                    <a:pos x="19" y="130"/>
                  </a:cxn>
                  <a:cxn ang="0">
                    <a:pos x="20" y="112"/>
                  </a:cxn>
                  <a:cxn ang="0">
                    <a:pos x="27" y="89"/>
                  </a:cxn>
                  <a:cxn ang="0">
                    <a:pos x="36" y="86"/>
                  </a:cxn>
                  <a:cxn ang="0">
                    <a:pos x="45" y="93"/>
                  </a:cxn>
                  <a:cxn ang="0">
                    <a:pos x="57" y="99"/>
                  </a:cxn>
                  <a:cxn ang="0">
                    <a:pos x="57" y="100"/>
                  </a:cxn>
                  <a:cxn ang="0">
                    <a:pos x="57" y="99"/>
                  </a:cxn>
                  <a:cxn ang="0">
                    <a:pos x="56" y="91"/>
                  </a:cxn>
                </a:cxnLst>
                <a:rect l="0" t="0" r="r" b="b"/>
                <a:pathLst>
                  <a:path w="92" h="172">
                    <a:moveTo>
                      <a:pt x="56" y="91"/>
                    </a:moveTo>
                    <a:cubicBezTo>
                      <a:pt x="56" y="86"/>
                      <a:pt x="51" y="86"/>
                      <a:pt x="55" y="80"/>
                    </a:cubicBezTo>
                    <a:cubicBezTo>
                      <a:pt x="60" y="75"/>
                      <a:pt x="67" y="71"/>
                      <a:pt x="71" y="73"/>
                    </a:cubicBezTo>
                    <a:cubicBezTo>
                      <a:pt x="75" y="74"/>
                      <a:pt x="84" y="70"/>
                      <a:pt x="86" y="73"/>
                    </a:cubicBezTo>
                    <a:cubicBezTo>
                      <a:pt x="87" y="74"/>
                      <a:pt x="87" y="74"/>
                      <a:pt x="88" y="74"/>
                    </a:cubicBezTo>
                    <a:cubicBezTo>
                      <a:pt x="92" y="70"/>
                      <a:pt x="89" y="67"/>
                      <a:pt x="89" y="62"/>
                    </a:cubicBezTo>
                    <a:cubicBezTo>
                      <a:pt x="90" y="56"/>
                      <a:pt x="85" y="51"/>
                      <a:pt x="81" y="50"/>
                    </a:cubicBezTo>
                    <a:cubicBezTo>
                      <a:pt x="78" y="49"/>
                      <a:pt x="84" y="38"/>
                      <a:pt x="81" y="36"/>
                    </a:cubicBezTo>
                    <a:cubicBezTo>
                      <a:pt x="77" y="34"/>
                      <a:pt x="75" y="31"/>
                      <a:pt x="72" y="28"/>
                    </a:cubicBezTo>
                    <a:cubicBezTo>
                      <a:pt x="70" y="25"/>
                      <a:pt x="63" y="26"/>
                      <a:pt x="62" y="28"/>
                    </a:cubicBezTo>
                    <a:cubicBezTo>
                      <a:pt x="61" y="31"/>
                      <a:pt x="56" y="32"/>
                      <a:pt x="55" y="30"/>
                    </a:cubicBezTo>
                    <a:cubicBezTo>
                      <a:pt x="53" y="28"/>
                      <a:pt x="50" y="28"/>
                      <a:pt x="46" y="31"/>
                    </a:cubicBezTo>
                    <a:cubicBezTo>
                      <a:pt x="43" y="34"/>
                      <a:pt x="37" y="39"/>
                      <a:pt x="36" y="35"/>
                    </a:cubicBezTo>
                    <a:cubicBezTo>
                      <a:pt x="35" y="30"/>
                      <a:pt x="39" y="31"/>
                      <a:pt x="39" y="26"/>
                    </a:cubicBezTo>
                    <a:cubicBezTo>
                      <a:pt x="39" y="21"/>
                      <a:pt x="42" y="19"/>
                      <a:pt x="40" y="14"/>
                    </a:cubicBezTo>
                    <a:cubicBezTo>
                      <a:pt x="39" y="9"/>
                      <a:pt x="34" y="15"/>
                      <a:pt x="32" y="11"/>
                    </a:cubicBezTo>
                    <a:cubicBezTo>
                      <a:pt x="31" y="8"/>
                      <a:pt x="32" y="4"/>
                      <a:pt x="31" y="2"/>
                    </a:cubicBezTo>
                    <a:cubicBezTo>
                      <a:pt x="31" y="2"/>
                      <a:pt x="30" y="1"/>
                      <a:pt x="29" y="0"/>
                    </a:cubicBezTo>
                    <a:cubicBezTo>
                      <a:pt x="28" y="1"/>
                      <a:pt x="28" y="1"/>
                      <a:pt x="27" y="2"/>
                    </a:cubicBezTo>
                    <a:cubicBezTo>
                      <a:pt x="26" y="4"/>
                      <a:pt x="19" y="5"/>
                      <a:pt x="17" y="8"/>
                    </a:cubicBezTo>
                    <a:cubicBezTo>
                      <a:pt x="15" y="11"/>
                      <a:pt x="10" y="10"/>
                      <a:pt x="9" y="10"/>
                    </a:cubicBezTo>
                    <a:cubicBezTo>
                      <a:pt x="7" y="10"/>
                      <a:pt x="3" y="11"/>
                      <a:pt x="2" y="14"/>
                    </a:cubicBezTo>
                    <a:cubicBezTo>
                      <a:pt x="2" y="17"/>
                      <a:pt x="0" y="30"/>
                      <a:pt x="0" y="32"/>
                    </a:cubicBezTo>
                    <a:cubicBezTo>
                      <a:pt x="0" y="34"/>
                      <a:pt x="6" y="41"/>
                      <a:pt x="9" y="42"/>
                    </a:cubicBezTo>
                    <a:cubicBezTo>
                      <a:pt x="11" y="43"/>
                      <a:pt x="8" y="48"/>
                      <a:pt x="11" y="50"/>
                    </a:cubicBezTo>
                    <a:cubicBezTo>
                      <a:pt x="14" y="51"/>
                      <a:pt x="12" y="55"/>
                      <a:pt x="10" y="55"/>
                    </a:cubicBezTo>
                    <a:cubicBezTo>
                      <a:pt x="9" y="54"/>
                      <a:pt x="11" y="61"/>
                      <a:pt x="9" y="63"/>
                    </a:cubicBezTo>
                    <a:cubicBezTo>
                      <a:pt x="6" y="65"/>
                      <a:pt x="8" y="71"/>
                      <a:pt x="13" y="75"/>
                    </a:cubicBezTo>
                    <a:cubicBezTo>
                      <a:pt x="17" y="79"/>
                      <a:pt x="17" y="85"/>
                      <a:pt x="17" y="89"/>
                    </a:cubicBezTo>
                    <a:cubicBezTo>
                      <a:pt x="17" y="92"/>
                      <a:pt x="21" y="93"/>
                      <a:pt x="21" y="97"/>
                    </a:cubicBezTo>
                    <a:cubicBezTo>
                      <a:pt x="21" y="97"/>
                      <a:pt x="15" y="117"/>
                      <a:pt x="11" y="116"/>
                    </a:cubicBezTo>
                    <a:cubicBezTo>
                      <a:pt x="10" y="121"/>
                      <a:pt x="9" y="128"/>
                      <a:pt x="8" y="132"/>
                    </a:cubicBezTo>
                    <a:cubicBezTo>
                      <a:pt x="7" y="138"/>
                      <a:pt x="6" y="142"/>
                      <a:pt x="9" y="142"/>
                    </a:cubicBezTo>
                    <a:cubicBezTo>
                      <a:pt x="12" y="143"/>
                      <a:pt x="18" y="150"/>
                      <a:pt x="23" y="157"/>
                    </a:cubicBezTo>
                    <a:cubicBezTo>
                      <a:pt x="25" y="159"/>
                      <a:pt x="26" y="161"/>
                      <a:pt x="27" y="162"/>
                    </a:cubicBezTo>
                    <a:cubicBezTo>
                      <a:pt x="29" y="162"/>
                      <a:pt x="31" y="162"/>
                      <a:pt x="33" y="163"/>
                    </a:cubicBezTo>
                    <a:cubicBezTo>
                      <a:pt x="38" y="164"/>
                      <a:pt x="39" y="167"/>
                      <a:pt x="39" y="170"/>
                    </a:cubicBezTo>
                    <a:cubicBezTo>
                      <a:pt x="39" y="172"/>
                      <a:pt x="46" y="171"/>
                      <a:pt x="48" y="171"/>
                    </a:cubicBezTo>
                    <a:cubicBezTo>
                      <a:pt x="49" y="170"/>
                      <a:pt x="47" y="167"/>
                      <a:pt x="51" y="166"/>
                    </a:cubicBezTo>
                    <a:cubicBezTo>
                      <a:pt x="49" y="163"/>
                      <a:pt x="43" y="159"/>
                      <a:pt x="38" y="159"/>
                    </a:cubicBezTo>
                    <a:cubicBezTo>
                      <a:pt x="33" y="158"/>
                      <a:pt x="30" y="150"/>
                      <a:pt x="30" y="146"/>
                    </a:cubicBezTo>
                    <a:cubicBezTo>
                      <a:pt x="31" y="142"/>
                      <a:pt x="26" y="139"/>
                      <a:pt x="26" y="135"/>
                    </a:cubicBezTo>
                    <a:cubicBezTo>
                      <a:pt x="26" y="132"/>
                      <a:pt x="23" y="132"/>
                      <a:pt x="19" y="130"/>
                    </a:cubicBezTo>
                    <a:cubicBezTo>
                      <a:pt x="15" y="128"/>
                      <a:pt x="20" y="117"/>
                      <a:pt x="20" y="112"/>
                    </a:cubicBezTo>
                    <a:cubicBezTo>
                      <a:pt x="21" y="107"/>
                      <a:pt x="29" y="93"/>
                      <a:pt x="27" y="89"/>
                    </a:cubicBezTo>
                    <a:cubicBezTo>
                      <a:pt x="24" y="85"/>
                      <a:pt x="35" y="81"/>
                      <a:pt x="36" y="86"/>
                    </a:cubicBezTo>
                    <a:cubicBezTo>
                      <a:pt x="37" y="91"/>
                      <a:pt x="38" y="93"/>
                      <a:pt x="45" y="93"/>
                    </a:cubicBezTo>
                    <a:cubicBezTo>
                      <a:pt x="51" y="93"/>
                      <a:pt x="51" y="98"/>
                      <a:pt x="57" y="99"/>
                    </a:cubicBezTo>
                    <a:cubicBezTo>
                      <a:pt x="57" y="99"/>
                      <a:pt x="57" y="99"/>
                      <a:pt x="57" y="100"/>
                    </a:cubicBezTo>
                    <a:cubicBezTo>
                      <a:pt x="57" y="99"/>
                      <a:pt x="57" y="99"/>
                      <a:pt x="57" y="99"/>
                    </a:cubicBezTo>
                    <a:cubicBezTo>
                      <a:pt x="59" y="95"/>
                      <a:pt x="56" y="95"/>
                      <a:pt x="56" y="9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7" name="Freeform 66"/>
              <p:cNvSpPr/>
              <p:nvPr/>
            </p:nvSpPr>
            <p:spPr bwMode="auto">
              <a:xfrm>
                <a:off x="7933" y="4030"/>
                <a:ext cx="391" cy="319"/>
              </a:xfrm>
              <a:custGeom>
                <a:avLst/>
                <a:gdLst/>
                <a:ahLst/>
                <a:cxnLst>
                  <a:cxn ang="0">
                    <a:pos x="2" y="19"/>
                  </a:cxn>
                  <a:cxn ang="0">
                    <a:pos x="2" y="31"/>
                  </a:cxn>
                  <a:cxn ang="0">
                    <a:pos x="3" y="36"/>
                  </a:cxn>
                  <a:cxn ang="0">
                    <a:pos x="5" y="41"/>
                  </a:cxn>
                  <a:cxn ang="0">
                    <a:pos x="7" y="47"/>
                  </a:cxn>
                  <a:cxn ang="0">
                    <a:pos x="10" y="56"/>
                  </a:cxn>
                  <a:cxn ang="0">
                    <a:pos x="10" y="61"/>
                  </a:cxn>
                  <a:cxn ang="0">
                    <a:pos x="16" y="65"/>
                  </a:cxn>
                  <a:cxn ang="0">
                    <a:pos x="24" y="70"/>
                  </a:cxn>
                  <a:cxn ang="0">
                    <a:pos x="30" y="73"/>
                  </a:cxn>
                  <a:cxn ang="0">
                    <a:pos x="36" y="72"/>
                  </a:cxn>
                  <a:cxn ang="0">
                    <a:pos x="39" y="76"/>
                  </a:cxn>
                  <a:cxn ang="0">
                    <a:pos x="47" y="78"/>
                  </a:cxn>
                  <a:cxn ang="0">
                    <a:pos x="52" y="84"/>
                  </a:cxn>
                  <a:cxn ang="0">
                    <a:pos x="59" y="83"/>
                  </a:cxn>
                  <a:cxn ang="0">
                    <a:pos x="68" y="85"/>
                  </a:cxn>
                  <a:cxn ang="0">
                    <a:pos x="77" y="85"/>
                  </a:cxn>
                  <a:cxn ang="0">
                    <a:pos x="86" y="88"/>
                  </a:cxn>
                  <a:cxn ang="0">
                    <a:pos x="93" y="89"/>
                  </a:cxn>
                  <a:cxn ang="0">
                    <a:pos x="93" y="82"/>
                  </a:cxn>
                  <a:cxn ang="0">
                    <a:pos x="103" y="71"/>
                  </a:cxn>
                  <a:cxn ang="0">
                    <a:pos x="108" y="67"/>
                  </a:cxn>
                  <a:cxn ang="0">
                    <a:pos x="104" y="56"/>
                  </a:cxn>
                  <a:cxn ang="0">
                    <a:pos x="103" y="46"/>
                  </a:cxn>
                  <a:cxn ang="0">
                    <a:pos x="99" y="40"/>
                  </a:cxn>
                  <a:cxn ang="0">
                    <a:pos x="106" y="35"/>
                  </a:cxn>
                  <a:cxn ang="0">
                    <a:pos x="105" y="25"/>
                  </a:cxn>
                  <a:cxn ang="0">
                    <a:pos x="103" y="16"/>
                  </a:cxn>
                  <a:cxn ang="0">
                    <a:pos x="95" y="10"/>
                  </a:cxn>
                  <a:cxn ang="0">
                    <a:pos x="94" y="9"/>
                  </a:cxn>
                  <a:cxn ang="0">
                    <a:pos x="65" y="8"/>
                  </a:cxn>
                  <a:cxn ang="0">
                    <a:pos x="59" y="6"/>
                  </a:cxn>
                  <a:cxn ang="0">
                    <a:pos x="53" y="9"/>
                  </a:cxn>
                  <a:cxn ang="0">
                    <a:pos x="48" y="2"/>
                  </a:cxn>
                  <a:cxn ang="0">
                    <a:pos x="23" y="9"/>
                  </a:cxn>
                  <a:cxn ang="0">
                    <a:pos x="6" y="15"/>
                  </a:cxn>
                  <a:cxn ang="0">
                    <a:pos x="2" y="18"/>
                  </a:cxn>
                  <a:cxn ang="0">
                    <a:pos x="2" y="19"/>
                  </a:cxn>
                </a:cxnLst>
                <a:rect l="0" t="0" r="r" b="b"/>
                <a:pathLst>
                  <a:path w="109" h="89">
                    <a:moveTo>
                      <a:pt x="2" y="19"/>
                    </a:moveTo>
                    <a:cubicBezTo>
                      <a:pt x="3" y="21"/>
                      <a:pt x="4" y="28"/>
                      <a:pt x="2" y="31"/>
                    </a:cubicBezTo>
                    <a:cubicBezTo>
                      <a:pt x="0" y="34"/>
                      <a:pt x="1" y="35"/>
                      <a:pt x="3" y="36"/>
                    </a:cubicBezTo>
                    <a:cubicBezTo>
                      <a:pt x="5" y="37"/>
                      <a:pt x="5" y="39"/>
                      <a:pt x="5" y="41"/>
                    </a:cubicBezTo>
                    <a:cubicBezTo>
                      <a:pt x="5" y="43"/>
                      <a:pt x="7" y="43"/>
                      <a:pt x="7" y="47"/>
                    </a:cubicBezTo>
                    <a:cubicBezTo>
                      <a:pt x="7" y="51"/>
                      <a:pt x="8" y="54"/>
                      <a:pt x="10" y="56"/>
                    </a:cubicBezTo>
                    <a:cubicBezTo>
                      <a:pt x="11" y="57"/>
                      <a:pt x="11" y="59"/>
                      <a:pt x="10" y="61"/>
                    </a:cubicBezTo>
                    <a:cubicBezTo>
                      <a:pt x="12" y="63"/>
                      <a:pt x="14" y="64"/>
                      <a:pt x="16" y="65"/>
                    </a:cubicBezTo>
                    <a:cubicBezTo>
                      <a:pt x="22" y="67"/>
                      <a:pt x="24" y="68"/>
                      <a:pt x="24" y="70"/>
                    </a:cubicBezTo>
                    <a:cubicBezTo>
                      <a:pt x="24" y="72"/>
                      <a:pt x="29" y="75"/>
                      <a:pt x="30" y="73"/>
                    </a:cubicBezTo>
                    <a:cubicBezTo>
                      <a:pt x="31" y="70"/>
                      <a:pt x="34" y="72"/>
                      <a:pt x="36" y="72"/>
                    </a:cubicBezTo>
                    <a:cubicBezTo>
                      <a:pt x="38" y="72"/>
                      <a:pt x="39" y="74"/>
                      <a:pt x="39" y="76"/>
                    </a:cubicBezTo>
                    <a:cubicBezTo>
                      <a:pt x="40" y="77"/>
                      <a:pt x="45" y="76"/>
                      <a:pt x="47" y="78"/>
                    </a:cubicBezTo>
                    <a:cubicBezTo>
                      <a:pt x="48" y="79"/>
                      <a:pt x="49" y="83"/>
                      <a:pt x="52" y="84"/>
                    </a:cubicBezTo>
                    <a:cubicBezTo>
                      <a:pt x="54" y="86"/>
                      <a:pt x="57" y="82"/>
                      <a:pt x="59" y="83"/>
                    </a:cubicBezTo>
                    <a:cubicBezTo>
                      <a:pt x="60" y="85"/>
                      <a:pt x="65" y="86"/>
                      <a:pt x="68" y="85"/>
                    </a:cubicBezTo>
                    <a:cubicBezTo>
                      <a:pt x="71" y="83"/>
                      <a:pt x="73" y="86"/>
                      <a:pt x="77" y="85"/>
                    </a:cubicBezTo>
                    <a:cubicBezTo>
                      <a:pt x="81" y="85"/>
                      <a:pt x="85" y="86"/>
                      <a:pt x="86" y="88"/>
                    </a:cubicBezTo>
                    <a:cubicBezTo>
                      <a:pt x="87" y="88"/>
                      <a:pt x="90" y="89"/>
                      <a:pt x="93" y="89"/>
                    </a:cubicBezTo>
                    <a:cubicBezTo>
                      <a:pt x="94" y="88"/>
                      <a:pt x="92" y="83"/>
                      <a:pt x="93" y="82"/>
                    </a:cubicBezTo>
                    <a:cubicBezTo>
                      <a:pt x="93" y="81"/>
                      <a:pt x="102" y="73"/>
                      <a:pt x="103" y="71"/>
                    </a:cubicBezTo>
                    <a:cubicBezTo>
                      <a:pt x="105" y="69"/>
                      <a:pt x="107" y="69"/>
                      <a:pt x="108" y="67"/>
                    </a:cubicBezTo>
                    <a:cubicBezTo>
                      <a:pt x="109" y="65"/>
                      <a:pt x="105" y="58"/>
                      <a:pt x="104" y="56"/>
                    </a:cubicBezTo>
                    <a:cubicBezTo>
                      <a:pt x="103" y="55"/>
                      <a:pt x="102" y="49"/>
                      <a:pt x="103" y="46"/>
                    </a:cubicBezTo>
                    <a:cubicBezTo>
                      <a:pt x="104" y="44"/>
                      <a:pt x="99" y="42"/>
                      <a:pt x="99" y="40"/>
                    </a:cubicBezTo>
                    <a:cubicBezTo>
                      <a:pt x="99" y="39"/>
                      <a:pt x="103" y="36"/>
                      <a:pt x="106" y="35"/>
                    </a:cubicBezTo>
                    <a:cubicBezTo>
                      <a:pt x="108" y="34"/>
                      <a:pt x="107" y="27"/>
                      <a:pt x="105" y="25"/>
                    </a:cubicBezTo>
                    <a:cubicBezTo>
                      <a:pt x="103" y="23"/>
                      <a:pt x="102" y="20"/>
                      <a:pt x="103" y="16"/>
                    </a:cubicBezTo>
                    <a:cubicBezTo>
                      <a:pt x="105" y="13"/>
                      <a:pt x="96" y="10"/>
                      <a:pt x="95" y="10"/>
                    </a:cubicBezTo>
                    <a:cubicBezTo>
                      <a:pt x="94" y="10"/>
                      <a:pt x="94" y="10"/>
                      <a:pt x="94" y="9"/>
                    </a:cubicBezTo>
                    <a:cubicBezTo>
                      <a:pt x="86" y="11"/>
                      <a:pt x="66" y="9"/>
                      <a:pt x="65" y="8"/>
                    </a:cubicBezTo>
                    <a:cubicBezTo>
                      <a:pt x="64" y="8"/>
                      <a:pt x="61" y="7"/>
                      <a:pt x="59" y="6"/>
                    </a:cubicBezTo>
                    <a:cubicBezTo>
                      <a:pt x="58" y="8"/>
                      <a:pt x="56" y="9"/>
                      <a:pt x="53" y="9"/>
                    </a:cubicBezTo>
                    <a:cubicBezTo>
                      <a:pt x="48" y="9"/>
                      <a:pt x="48" y="5"/>
                      <a:pt x="48" y="2"/>
                    </a:cubicBezTo>
                    <a:cubicBezTo>
                      <a:pt x="48" y="0"/>
                      <a:pt x="28" y="4"/>
                      <a:pt x="23" y="9"/>
                    </a:cubicBezTo>
                    <a:cubicBezTo>
                      <a:pt x="18" y="15"/>
                      <a:pt x="6" y="13"/>
                      <a:pt x="6" y="15"/>
                    </a:cubicBezTo>
                    <a:cubicBezTo>
                      <a:pt x="5" y="17"/>
                      <a:pt x="3" y="18"/>
                      <a:pt x="2" y="18"/>
                    </a:cubicBezTo>
                    <a:cubicBezTo>
                      <a:pt x="2" y="18"/>
                      <a:pt x="2" y="19"/>
                      <a:pt x="2" y="19"/>
                    </a:cubicBezTo>
                    <a:close/>
                  </a:path>
                </a:pathLst>
              </a:custGeom>
              <a:solidFill>
                <a:srgbClr val="063D54"/>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8" name="Freeform 67"/>
              <p:cNvSpPr/>
              <p:nvPr/>
            </p:nvSpPr>
            <p:spPr bwMode="auto">
              <a:xfrm>
                <a:off x="7990" y="4549"/>
                <a:ext cx="149" cy="140"/>
              </a:xfrm>
              <a:custGeom>
                <a:avLst/>
                <a:gdLst/>
                <a:ahLst/>
                <a:cxnLst>
                  <a:cxn ang="0">
                    <a:pos x="31" y="35"/>
                  </a:cxn>
                  <a:cxn ang="0">
                    <a:pos x="39" y="23"/>
                  </a:cxn>
                  <a:cxn ang="0">
                    <a:pos x="40" y="8"/>
                  </a:cxn>
                  <a:cxn ang="0">
                    <a:pos x="30" y="2"/>
                  </a:cxn>
                  <a:cxn ang="0">
                    <a:pos x="13" y="1"/>
                  </a:cxn>
                  <a:cxn ang="0">
                    <a:pos x="6" y="2"/>
                  </a:cxn>
                  <a:cxn ang="0">
                    <a:pos x="1" y="5"/>
                  </a:cxn>
                  <a:cxn ang="0">
                    <a:pos x="6" y="13"/>
                  </a:cxn>
                  <a:cxn ang="0">
                    <a:pos x="15" y="24"/>
                  </a:cxn>
                  <a:cxn ang="0">
                    <a:pos x="24" y="34"/>
                  </a:cxn>
                  <a:cxn ang="0">
                    <a:pos x="30" y="39"/>
                  </a:cxn>
                  <a:cxn ang="0">
                    <a:pos x="31" y="35"/>
                  </a:cxn>
                </a:cxnLst>
                <a:rect l="0" t="0" r="r" b="b"/>
                <a:pathLst>
                  <a:path w="41" h="39">
                    <a:moveTo>
                      <a:pt x="31" y="35"/>
                    </a:moveTo>
                    <a:cubicBezTo>
                      <a:pt x="30" y="33"/>
                      <a:pt x="37" y="23"/>
                      <a:pt x="39" y="23"/>
                    </a:cubicBezTo>
                    <a:cubicBezTo>
                      <a:pt x="41" y="23"/>
                      <a:pt x="41" y="13"/>
                      <a:pt x="40" y="8"/>
                    </a:cubicBezTo>
                    <a:cubicBezTo>
                      <a:pt x="35" y="4"/>
                      <a:pt x="30" y="2"/>
                      <a:pt x="30" y="2"/>
                    </a:cubicBezTo>
                    <a:cubicBezTo>
                      <a:pt x="30" y="2"/>
                      <a:pt x="15" y="2"/>
                      <a:pt x="13" y="1"/>
                    </a:cubicBezTo>
                    <a:cubicBezTo>
                      <a:pt x="10" y="0"/>
                      <a:pt x="8" y="4"/>
                      <a:pt x="6" y="2"/>
                    </a:cubicBezTo>
                    <a:cubicBezTo>
                      <a:pt x="3" y="0"/>
                      <a:pt x="0" y="3"/>
                      <a:pt x="1" y="5"/>
                    </a:cubicBezTo>
                    <a:cubicBezTo>
                      <a:pt x="1" y="8"/>
                      <a:pt x="6" y="9"/>
                      <a:pt x="6" y="13"/>
                    </a:cubicBezTo>
                    <a:cubicBezTo>
                      <a:pt x="6" y="17"/>
                      <a:pt x="15" y="22"/>
                      <a:pt x="15" y="24"/>
                    </a:cubicBezTo>
                    <a:cubicBezTo>
                      <a:pt x="15" y="25"/>
                      <a:pt x="21" y="29"/>
                      <a:pt x="24" y="34"/>
                    </a:cubicBezTo>
                    <a:cubicBezTo>
                      <a:pt x="26" y="35"/>
                      <a:pt x="28" y="37"/>
                      <a:pt x="30" y="39"/>
                    </a:cubicBezTo>
                    <a:cubicBezTo>
                      <a:pt x="30" y="37"/>
                      <a:pt x="31" y="36"/>
                      <a:pt x="31" y="3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69" name="Freeform 68"/>
              <p:cNvSpPr/>
              <p:nvPr/>
            </p:nvSpPr>
            <p:spPr bwMode="auto">
              <a:xfrm>
                <a:off x="7918" y="4487"/>
                <a:ext cx="215" cy="185"/>
              </a:xfrm>
              <a:custGeom>
                <a:avLst/>
                <a:gdLst/>
                <a:ahLst/>
                <a:cxnLst>
                  <a:cxn ang="0">
                    <a:pos x="35" y="42"/>
                  </a:cxn>
                  <a:cxn ang="0">
                    <a:pos x="26" y="31"/>
                  </a:cxn>
                  <a:cxn ang="0">
                    <a:pos x="21" y="23"/>
                  </a:cxn>
                  <a:cxn ang="0">
                    <a:pos x="26" y="20"/>
                  </a:cxn>
                  <a:cxn ang="0">
                    <a:pos x="33" y="19"/>
                  </a:cxn>
                  <a:cxn ang="0">
                    <a:pos x="50" y="20"/>
                  </a:cxn>
                  <a:cxn ang="0">
                    <a:pos x="60" y="26"/>
                  </a:cxn>
                  <a:cxn ang="0">
                    <a:pos x="60" y="23"/>
                  </a:cxn>
                  <a:cxn ang="0">
                    <a:pos x="56" y="15"/>
                  </a:cxn>
                  <a:cxn ang="0">
                    <a:pos x="53" y="8"/>
                  </a:cxn>
                  <a:cxn ang="0">
                    <a:pos x="50" y="9"/>
                  </a:cxn>
                  <a:cxn ang="0">
                    <a:pos x="38" y="7"/>
                  </a:cxn>
                  <a:cxn ang="0">
                    <a:pos x="29" y="0"/>
                  </a:cxn>
                  <a:cxn ang="0">
                    <a:pos x="22" y="4"/>
                  </a:cxn>
                  <a:cxn ang="0">
                    <a:pos x="19" y="10"/>
                  </a:cxn>
                  <a:cxn ang="0">
                    <a:pos x="15" y="15"/>
                  </a:cxn>
                  <a:cxn ang="0">
                    <a:pos x="8" y="15"/>
                  </a:cxn>
                  <a:cxn ang="0">
                    <a:pos x="0" y="16"/>
                  </a:cxn>
                  <a:cxn ang="0">
                    <a:pos x="2" y="21"/>
                  </a:cxn>
                  <a:cxn ang="0">
                    <a:pos x="11" y="25"/>
                  </a:cxn>
                  <a:cxn ang="0">
                    <a:pos x="21" y="40"/>
                  </a:cxn>
                  <a:cxn ang="0">
                    <a:pos x="30" y="45"/>
                  </a:cxn>
                  <a:cxn ang="0">
                    <a:pos x="40" y="50"/>
                  </a:cxn>
                  <a:cxn ang="0">
                    <a:pos x="44" y="52"/>
                  </a:cxn>
                  <a:cxn ang="0">
                    <a:pos x="35" y="42"/>
                  </a:cxn>
                </a:cxnLst>
                <a:rect l="0" t="0" r="r" b="b"/>
                <a:pathLst>
                  <a:path w="60" h="52">
                    <a:moveTo>
                      <a:pt x="35" y="42"/>
                    </a:moveTo>
                    <a:cubicBezTo>
                      <a:pt x="35" y="40"/>
                      <a:pt x="26" y="35"/>
                      <a:pt x="26" y="31"/>
                    </a:cubicBezTo>
                    <a:cubicBezTo>
                      <a:pt x="26" y="27"/>
                      <a:pt x="21" y="26"/>
                      <a:pt x="21" y="23"/>
                    </a:cubicBezTo>
                    <a:cubicBezTo>
                      <a:pt x="20" y="21"/>
                      <a:pt x="23" y="18"/>
                      <a:pt x="26" y="20"/>
                    </a:cubicBezTo>
                    <a:cubicBezTo>
                      <a:pt x="28" y="22"/>
                      <a:pt x="30" y="18"/>
                      <a:pt x="33" y="19"/>
                    </a:cubicBezTo>
                    <a:cubicBezTo>
                      <a:pt x="35" y="20"/>
                      <a:pt x="50" y="20"/>
                      <a:pt x="50" y="20"/>
                    </a:cubicBezTo>
                    <a:cubicBezTo>
                      <a:pt x="50" y="20"/>
                      <a:pt x="55" y="22"/>
                      <a:pt x="60" y="26"/>
                    </a:cubicBezTo>
                    <a:cubicBezTo>
                      <a:pt x="60" y="24"/>
                      <a:pt x="60" y="24"/>
                      <a:pt x="60" y="23"/>
                    </a:cubicBezTo>
                    <a:cubicBezTo>
                      <a:pt x="59" y="20"/>
                      <a:pt x="60" y="16"/>
                      <a:pt x="56" y="15"/>
                    </a:cubicBezTo>
                    <a:cubicBezTo>
                      <a:pt x="55" y="14"/>
                      <a:pt x="54" y="11"/>
                      <a:pt x="53" y="8"/>
                    </a:cubicBezTo>
                    <a:cubicBezTo>
                      <a:pt x="52" y="9"/>
                      <a:pt x="50" y="9"/>
                      <a:pt x="50" y="9"/>
                    </a:cubicBezTo>
                    <a:cubicBezTo>
                      <a:pt x="47" y="10"/>
                      <a:pt x="40" y="10"/>
                      <a:pt x="38" y="7"/>
                    </a:cubicBezTo>
                    <a:cubicBezTo>
                      <a:pt x="36" y="5"/>
                      <a:pt x="31" y="1"/>
                      <a:pt x="29" y="0"/>
                    </a:cubicBezTo>
                    <a:cubicBezTo>
                      <a:pt x="28" y="1"/>
                      <a:pt x="24" y="4"/>
                      <a:pt x="22" y="4"/>
                    </a:cubicBezTo>
                    <a:cubicBezTo>
                      <a:pt x="20" y="5"/>
                      <a:pt x="21" y="10"/>
                      <a:pt x="19" y="10"/>
                    </a:cubicBezTo>
                    <a:cubicBezTo>
                      <a:pt x="17" y="10"/>
                      <a:pt x="16" y="13"/>
                      <a:pt x="15" y="15"/>
                    </a:cubicBezTo>
                    <a:cubicBezTo>
                      <a:pt x="15" y="16"/>
                      <a:pt x="10" y="14"/>
                      <a:pt x="8" y="15"/>
                    </a:cubicBezTo>
                    <a:cubicBezTo>
                      <a:pt x="7" y="15"/>
                      <a:pt x="2" y="16"/>
                      <a:pt x="0" y="16"/>
                    </a:cubicBezTo>
                    <a:cubicBezTo>
                      <a:pt x="1" y="18"/>
                      <a:pt x="0" y="21"/>
                      <a:pt x="2" y="21"/>
                    </a:cubicBezTo>
                    <a:cubicBezTo>
                      <a:pt x="5" y="21"/>
                      <a:pt x="11" y="21"/>
                      <a:pt x="11" y="25"/>
                    </a:cubicBezTo>
                    <a:cubicBezTo>
                      <a:pt x="11" y="29"/>
                      <a:pt x="18" y="37"/>
                      <a:pt x="21" y="40"/>
                    </a:cubicBezTo>
                    <a:cubicBezTo>
                      <a:pt x="24" y="43"/>
                      <a:pt x="30" y="43"/>
                      <a:pt x="30" y="45"/>
                    </a:cubicBezTo>
                    <a:cubicBezTo>
                      <a:pt x="30" y="48"/>
                      <a:pt x="35" y="50"/>
                      <a:pt x="40" y="50"/>
                    </a:cubicBezTo>
                    <a:cubicBezTo>
                      <a:pt x="41" y="50"/>
                      <a:pt x="43" y="51"/>
                      <a:pt x="44" y="52"/>
                    </a:cubicBezTo>
                    <a:cubicBezTo>
                      <a:pt x="41" y="47"/>
                      <a:pt x="35" y="43"/>
                      <a:pt x="35" y="42"/>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0" name="Freeform 69"/>
              <p:cNvSpPr/>
              <p:nvPr/>
            </p:nvSpPr>
            <p:spPr bwMode="auto">
              <a:xfrm>
                <a:off x="8127" y="4684"/>
                <a:ext cx="75" cy="146"/>
              </a:xfrm>
              <a:custGeom>
                <a:avLst/>
                <a:gdLst/>
                <a:ahLst/>
                <a:cxnLst>
                  <a:cxn ang="0">
                    <a:pos x="14" y="35"/>
                  </a:cxn>
                  <a:cxn ang="0">
                    <a:pos x="17" y="31"/>
                  </a:cxn>
                  <a:cxn ang="0">
                    <a:pos x="21" y="24"/>
                  </a:cxn>
                  <a:cxn ang="0">
                    <a:pos x="21" y="24"/>
                  </a:cxn>
                  <a:cxn ang="0">
                    <a:pos x="15" y="17"/>
                  </a:cxn>
                  <a:cxn ang="0">
                    <a:pos x="16" y="5"/>
                  </a:cxn>
                  <a:cxn ang="0">
                    <a:pos x="6" y="0"/>
                  </a:cxn>
                  <a:cxn ang="0">
                    <a:pos x="1" y="8"/>
                  </a:cxn>
                  <a:cxn ang="0">
                    <a:pos x="4" y="15"/>
                  </a:cxn>
                  <a:cxn ang="0">
                    <a:pos x="3" y="32"/>
                  </a:cxn>
                  <a:cxn ang="0">
                    <a:pos x="11" y="41"/>
                  </a:cxn>
                  <a:cxn ang="0">
                    <a:pos x="14" y="35"/>
                  </a:cxn>
                </a:cxnLst>
                <a:rect l="0" t="0" r="r" b="b"/>
                <a:pathLst>
                  <a:path w="21" h="41">
                    <a:moveTo>
                      <a:pt x="14" y="35"/>
                    </a:moveTo>
                    <a:cubicBezTo>
                      <a:pt x="17" y="35"/>
                      <a:pt x="15" y="33"/>
                      <a:pt x="17" y="31"/>
                    </a:cubicBezTo>
                    <a:cubicBezTo>
                      <a:pt x="19" y="29"/>
                      <a:pt x="21" y="26"/>
                      <a:pt x="21" y="24"/>
                    </a:cubicBezTo>
                    <a:cubicBezTo>
                      <a:pt x="21" y="24"/>
                      <a:pt x="21" y="24"/>
                      <a:pt x="21" y="24"/>
                    </a:cubicBezTo>
                    <a:cubicBezTo>
                      <a:pt x="18" y="21"/>
                      <a:pt x="15" y="20"/>
                      <a:pt x="15" y="17"/>
                    </a:cubicBezTo>
                    <a:cubicBezTo>
                      <a:pt x="14" y="14"/>
                      <a:pt x="15" y="9"/>
                      <a:pt x="16" y="5"/>
                    </a:cubicBezTo>
                    <a:cubicBezTo>
                      <a:pt x="14" y="4"/>
                      <a:pt x="8" y="0"/>
                      <a:pt x="6" y="0"/>
                    </a:cubicBezTo>
                    <a:cubicBezTo>
                      <a:pt x="4" y="0"/>
                      <a:pt x="1" y="4"/>
                      <a:pt x="1" y="8"/>
                    </a:cubicBezTo>
                    <a:cubicBezTo>
                      <a:pt x="5" y="10"/>
                      <a:pt x="7" y="12"/>
                      <a:pt x="4" y="15"/>
                    </a:cubicBezTo>
                    <a:cubicBezTo>
                      <a:pt x="1" y="18"/>
                      <a:pt x="0" y="29"/>
                      <a:pt x="3" y="32"/>
                    </a:cubicBezTo>
                    <a:cubicBezTo>
                      <a:pt x="7" y="34"/>
                      <a:pt x="8" y="40"/>
                      <a:pt x="11" y="41"/>
                    </a:cubicBezTo>
                    <a:cubicBezTo>
                      <a:pt x="12" y="38"/>
                      <a:pt x="12" y="35"/>
                      <a:pt x="14" y="3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1" name="Freeform 70"/>
              <p:cNvSpPr/>
              <p:nvPr/>
            </p:nvSpPr>
            <p:spPr bwMode="auto">
              <a:xfrm>
                <a:off x="7754" y="4355"/>
                <a:ext cx="301" cy="134"/>
              </a:xfrm>
              <a:custGeom>
                <a:avLst/>
                <a:gdLst/>
                <a:ahLst/>
                <a:cxnLst>
                  <a:cxn ang="0">
                    <a:pos x="71" y="3"/>
                  </a:cxn>
                  <a:cxn ang="0">
                    <a:pos x="60" y="0"/>
                  </a:cxn>
                  <a:cxn ang="0">
                    <a:pos x="58" y="5"/>
                  </a:cxn>
                  <a:cxn ang="0">
                    <a:pos x="48" y="5"/>
                  </a:cxn>
                  <a:cxn ang="0">
                    <a:pos x="42" y="10"/>
                  </a:cxn>
                  <a:cxn ang="0">
                    <a:pos x="38" y="17"/>
                  </a:cxn>
                  <a:cxn ang="0">
                    <a:pos x="33" y="20"/>
                  </a:cxn>
                  <a:cxn ang="0">
                    <a:pos x="22" y="22"/>
                  </a:cxn>
                  <a:cxn ang="0">
                    <a:pos x="15" y="23"/>
                  </a:cxn>
                  <a:cxn ang="0">
                    <a:pos x="9" y="24"/>
                  </a:cxn>
                  <a:cxn ang="0">
                    <a:pos x="2" y="22"/>
                  </a:cxn>
                  <a:cxn ang="0">
                    <a:pos x="1" y="28"/>
                  </a:cxn>
                  <a:cxn ang="0">
                    <a:pos x="7" y="31"/>
                  </a:cxn>
                  <a:cxn ang="0">
                    <a:pos x="14" y="32"/>
                  </a:cxn>
                  <a:cxn ang="0">
                    <a:pos x="21" y="30"/>
                  </a:cxn>
                  <a:cxn ang="0">
                    <a:pos x="30" y="29"/>
                  </a:cxn>
                  <a:cxn ang="0">
                    <a:pos x="32" y="34"/>
                  </a:cxn>
                  <a:cxn ang="0">
                    <a:pos x="42" y="35"/>
                  </a:cxn>
                  <a:cxn ang="0">
                    <a:pos x="55" y="37"/>
                  </a:cxn>
                  <a:cxn ang="0">
                    <a:pos x="64" y="34"/>
                  </a:cxn>
                  <a:cxn ang="0">
                    <a:pos x="72" y="31"/>
                  </a:cxn>
                  <a:cxn ang="0">
                    <a:pos x="72" y="31"/>
                  </a:cxn>
                  <a:cxn ang="0">
                    <a:pos x="74" y="29"/>
                  </a:cxn>
                  <a:cxn ang="0">
                    <a:pos x="76" y="24"/>
                  </a:cxn>
                  <a:cxn ang="0">
                    <a:pos x="77" y="19"/>
                  </a:cxn>
                  <a:cxn ang="0">
                    <a:pos x="82" y="16"/>
                  </a:cxn>
                  <a:cxn ang="0">
                    <a:pos x="84" y="13"/>
                  </a:cxn>
                  <a:cxn ang="0">
                    <a:pos x="79" y="4"/>
                  </a:cxn>
                  <a:cxn ang="0">
                    <a:pos x="71" y="3"/>
                  </a:cxn>
                </a:cxnLst>
                <a:rect l="0" t="0" r="r" b="b"/>
                <a:pathLst>
                  <a:path w="84" h="37">
                    <a:moveTo>
                      <a:pt x="71" y="3"/>
                    </a:moveTo>
                    <a:cubicBezTo>
                      <a:pt x="68" y="0"/>
                      <a:pt x="60" y="0"/>
                      <a:pt x="60" y="0"/>
                    </a:cubicBezTo>
                    <a:cubicBezTo>
                      <a:pt x="60" y="0"/>
                      <a:pt x="59" y="3"/>
                      <a:pt x="58" y="5"/>
                    </a:cubicBezTo>
                    <a:cubicBezTo>
                      <a:pt x="57" y="6"/>
                      <a:pt x="52" y="6"/>
                      <a:pt x="48" y="5"/>
                    </a:cubicBezTo>
                    <a:cubicBezTo>
                      <a:pt x="47" y="7"/>
                      <a:pt x="43" y="8"/>
                      <a:pt x="42" y="10"/>
                    </a:cubicBezTo>
                    <a:cubicBezTo>
                      <a:pt x="42" y="12"/>
                      <a:pt x="36" y="11"/>
                      <a:pt x="38" y="17"/>
                    </a:cubicBezTo>
                    <a:cubicBezTo>
                      <a:pt x="40" y="23"/>
                      <a:pt x="35" y="21"/>
                      <a:pt x="33" y="20"/>
                    </a:cubicBezTo>
                    <a:cubicBezTo>
                      <a:pt x="32" y="19"/>
                      <a:pt x="24" y="20"/>
                      <a:pt x="22" y="22"/>
                    </a:cubicBezTo>
                    <a:cubicBezTo>
                      <a:pt x="20" y="24"/>
                      <a:pt x="17" y="24"/>
                      <a:pt x="15" y="23"/>
                    </a:cubicBezTo>
                    <a:cubicBezTo>
                      <a:pt x="14" y="22"/>
                      <a:pt x="10" y="21"/>
                      <a:pt x="9" y="24"/>
                    </a:cubicBezTo>
                    <a:cubicBezTo>
                      <a:pt x="7" y="26"/>
                      <a:pt x="4" y="22"/>
                      <a:pt x="2" y="22"/>
                    </a:cubicBezTo>
                    <a:cubicBezTo>
                      <a:pt x="0" y="22"/>
                      <a:pt x="1" y="27"/>
                      <a:pt x="1" y="28"/>
                    </a:cubicBezTo>
                    <a:cubicBezTo>
                      <a:pt x="1" y="29"/>
                      <a:pt x="4" y="32"/>
                      <a:pt x="7" y="31"/>
                    </a:cubicBezTo>
                    <a:cubicBezTo>
                      <a:pt x="9" y="30"/>
                      <a:pt x="12" y="31"/>
                      <a:pt x="14" y="32"/>
                    </a:cubicBezTo>
                    <a:cubicBezTo>
                      <a:pt x="16" y="34"/>
                      <a:pt x="19" y="31"/>
                      <a:pt x="21" y="30"/>
                    </a:cubicBezTo>
                    <a:cubicBezTo>
                      <a:pt x="22" y="29"/>
                      <a:pt x="29" y="29"/>
                      <a:pt x="30" y="29"/>
                    </a:cubicBezTo>
                    <a:cubicBezTo>
                      <a:pt x="30" y="29"/>
                      <a:pt x="31" y="33"/>
                      <a:pt x="32" y="34"/>
                    </a:cubicBezTo>
                    <a:cubicBezTo>
                      <a:pt x="33" y="34"/>
                      <a:pt x="38" y="35"/>
                      <a:pt x="42" y="35"/>
                    </a:cubicBezTo>
                    <a:cubicBezTo>
                      <a:pt x="46" y="35"/>
                      <a:pt x="53" y="37"/>
                      <a:pt x="55" y="37"/>
                    </a:cubicBezTo>
                    <a:cubicBezTo>
                      <a:pt x="57" y="37"/>
                      <a:pt x="60" y="34"/>
                      <a:pt x="64" y="34"/>
                    </a:cubicBezTo>
                    <a:cubicBezTo>
                      <a:pt x="69" y="34"/>
                      <a:pt x="71" y="31"/>
                      <a:pt x="72" y="31"/>
                    </a:cubicBezTo>
                    <a:cubicBezTo>
                      <a:pt x="72" y="31"/>
                      <a:pt x="72" y="31"/>
                      <a:pt x="72" y="31"/>
                    </a:cubicBezTo>
                    <a:cubicBezTo>
                      <a:pt x="72" y="30"/>
                      <a:pt x="73" y="29"/>
                      <a:pt x="74" y="29"/>
                    </a:cubicBezTo>
                    <a:cubicBezTo>
                      <a:pt x="76" y="28"/>
                      <a:pt x="74" y="25"/>
                      <a:pt x="76" y="24"/>
                    </a:cubicBezTo>
                    <a:cubicBezTo>
                      <a:pt x="77" y="22"/>
                      <a:pt x="75" y="19"/>
                      <a:pt x="77" y="19"/>
                    </a:cubicBezTo>
                    <a:cubicBezTo>
                      <a:pt x="79" y="20"/>
                      <a:pt x="82" y="20"/>
                      <a:pt x="82" y="16"/>
                    </a:cubicBezTo>
                    <a:cubicBezTo>
                      <a:pt x="82" y="15"/>
                      <a:pt x="83" y="14"/>
                      <a:pt x="84" y="13"/>
                    </a:cubicBezTo>
                    <a:cubicBezTo>
                      <a:pt x="81" y="10"/>
                      <a:pt x="79" y="4"/>
                      <a:pt x="79" y="4"/>
                    </a:cubicBezTo>
                    <a:cubicBezTo>
                      <a:pt x="79" y="4"/>
                      <a:pt x="74" y="6"/>
                      <a:pt x="71" y="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2" name="Freeform 71"/>
              <p:cNvSpPr/>
              <p:nvPr/>
            </p:nvSpPr>
            <p:spPr bwMode="auto">
              <a:xfrm>
                <a:off x="8011" y="4370"/>
                <a:ext cx="269" cy="152"/>
              </a:xfrm>
              <a:custGeom>
                <a:avLst/>
                <a:gdLst/>
                <a:ahLst/>
                <a:cxnLst>
                  <a:cxn ang="0">
                    <a:pos x="71" y="8"/>
                  </a:cxn>
                  <a:cxn ang="0">
                    <a:pos x="68" y="7"/>
                  </a:cxn>
                  <a:cxn ang="0">
                    <a:pos x="61" y="4"/>
                  </a:cxn>
                  <a:cxn ang="0">
                    <a:pos x="51" y="1"/>
                  </a:cxn>
                  <a:cxn ang="0">
                    <a:pos x="40" y="7"/>
                  </a:cxn>
                  <a:cxn ang="0">
                    <a:pos x="28" y="11"/>
                  </a:cxn>
                  <a:cxn ang="0">
                    <a:pos x="13" y="11"/>
                  </a:cxn>
                  <a:cxn ang="0">
                    <a:pos x="12" y="9"/>
                  </a:cxn>
                  <a:cxn ang="0">
                    <a:pos x="10" y="12"/>
                  </a:cxn>
                  <a:cxn ang="0">
                    <a:pos x="5" y="15"/>
                  </a:cxn>
                  <a:cxn ang="0">
                    <a:pos x="4" y="20"/>
                  </a:cxn>
                  <a:cxn ang="0">
                    <a:pos x="2" y="25"/>
                  </a:cxn>
                  <a:cxn ang="0">
                    <a:pos x="0" y="27"/>
                  </a:cxn>
                  <a:cxn ang="0">
                    <a:pos x="3" y="32"/>
                  </a:cxn>
                  <a:cxn ang="0">
                    <a:pos x="3" y="32"/>
                  </a:cxn>
                  <a:cxn ang="0">
                    <a:pos x="12" y="39"/>
                  </a:cxn>
                  <a:cxn ang="0">
                    <a:pos x="24" y="41"/>
                  </a:cxn>
                  <a:cxn ang="0">
                    <a:pos x="39" y="37"/>
                  </a:cxn>
                  <a:cxn ang="0">
                    <a:pos x="44" y="38"/>
                  </a:cxn>
                  <a:cxn ang="0">
                    <a:pos x="47" y="39"/>
                  </a:cxn>
                  <a:cxn ang="0">
                    <a:pos x="54" y="34"/>
                  </a:cxn>
                  <a:cxn ang="0">
                    <a:pos x="64" y="17"/>
                  </a:cxn>
                  <a:cxn ang="0">
                    <a:pos x="72" y="12"/>
                  </a:cxn>
                  <a:cxn ang="0">
                    <a:pos x="71" y="8"/>
                  </a:cxn>
                </a:cxnLst>
                <a:rect l="0" t="0" r="r" b="b"/>
                <a:pathLst>
                  <a:path w="74" h="42">
                    <a:moveTo>
                      <a:pt x="71" y="8"/>
                    </a:moveTo>
                    <a:cubicBezTo>
                      <a:pt x="70" y="8"/>
                      <a:pt x="69" y="7"/>
                      <a:pt x="68" y="7"/>
                    </a:cubicBezTo>
                    <a:cubicBezTo>
                      <a:pt x="65" y="6"/>
                      <a:pt x="62" y="5"/>
                      <a:pt x="61" y="4"/>
                    </a:cubicBezTo>
                    <a:cubicBezTo>
                      <a:pt x="59" y="2"/>
                      <a:pt x="52" y="1"/>
                      <a:pt x="51" y="1"/>
                    </a:cubicBezTo>
                    <a:cubicBezTo>
                      <a:pt x="50" y="0"/>
                      <a:pt x="43" y="7"/>
                      <a:pt x="40" y="7"/>
                    </a:cubicBezTo>
                    <a:cubicBezTo>
                      <a:pt x="38" y="7"/>
                      <a:pt x="28" y="9"/>
                      <a:pt x="28" y="11"/>
                    </a:cubicBezTo>
                    <a:cubicBezTo>
                      <a:pt x="28" y="14"/>
                      <a:pt x="16" y="14"/>
                      <a:pt x="13" y="11"/>
                    </a:cubicBezTo>
                    <a:cubicBezTo>
                      <a:pt x="13" y="11"/>
                      <a:pt x="12" y="10"/>
                      <a:pt x="12" y="9"/>
                    </a:cubicBezTo>
                    <a:cubicBezTo>
                      <a:pt x="11" y="10"/>
                      <a:pt x="10" y="11"/>
                      <a:pt x="10" y="12"/>
                    </a:cubicBezTo>
                    <a:cubicBezTo>
                      <a:pt x="10" y="16"/>
                      <a:pt x="7" y="16"/>
                      <a:pt x="5" y="15"/>
                    </a:cubicBezTo>
                    <a:cubicBezTo>
                      <a:pt x="3" y="15"/>
                      <a:pt x="5" y="18"/>
                      <a:pt x="4" y="20"/>
                    </a:cubicBezTo>
                    <a:cubicBezTo>
                      <a:pt x="2" y="21"/>
                      <a:pt x="4" y="24"/>
                      <a:pt x="2" y="25"/>
                    </a:cubicBezTo>
                    <a:cubicBezTo>
                      <a:pt x="1" y="25"/>
                      <a:pt x="0" y="26"/>
                      <a:pt x="0" y="27"/>
                    </a:cubicBezTo>
                    <a:cubicBezTo>
                      <a:pt x="1" y="28"/>
                      <a:pt x="3" y="32"/>
                      <a:pt x="3" y="32"/>
                    </a:cubicBezTo>
                    <a:cubicBezTo>
                      <a:pt x="3" y="32"/>
                      <a:pt x="3" y="32"/>
                      <a:pt x="3" y="32"/>
                    </a:cubicBezTo>
                    <a:cubicBezTo>
                      <a:pt x="5" y="33"/>
                      <a:pt x="10" y="37"/>
                      <a:pt x="12" y="39"/>
                    </a:cubicBezTo>
                    <a:cubicBezTo>
                      <a:pt x="14" y="42"/>
                      <a:pt x="21" y="42"/>
                      <a:pt x="24" y="41"/>
                    </a:cubicBezTo>
                    <a:cubicBezTo>
                      <a:pt x="26" y="41"/>
                      <a:pt x="39" y="37"/>
                      <a:pt x="39" y="37"/>
                    </a:cubicBezTo>
                    <a:cubicBezTo>
                      <a:pt x="39" y="37"/>
                      <a:pt x="42" y="38"/>
                      <a:pt x="44" y="38"/>
                    </a:cubicBezTo>
                    <a:cubicBezTo>
                      <a:pt x="44" y="38"/>
                      <a:pt x="46" y="38"/>
                      <a:pt x="47" y="39"/>
                    </a:cubicBezTo>
                    <a:cubicBezTo>
                      <a:pt x="48" y="38"/>
                      <a:pt x="51" y="37"/>
                      <a:pt x="54" y="34"/>
                    </a:cubicBezTo>
                    <a:cubicBezTo>
                      <a:pt x="57" y="30"/>
                      <a:pt x="63" y="18"/>
                      <a:pt x="64" y="17"/>
                    </a:cubicBezTo>
                    <a:cubicBezTo>
                      <a:pt x="66" y="16"/>
                      <a:pt x="70" y="14"/>
                      <a:pt x="72" y="12"/>
                    </a:cubicBezTo>
                    <a:cubicBezTo>
                      <a:pt x="74" y="11"/>
                      <a:pt x="73" y="9"/>
                      <a:pt x="71" y="8"/>
                    </a:cubicBezTo>
                    <a:close/>
                  </a:path>
                </a:pathLst>
              </a:custGeom>
              <a:solidFill>
                <a:srgbClr val="063D54"/>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3" name="Freeform 72"/>
              <p:cNvSpPr/>
              <p:nvPr/>
            </p:nvSpPr>
            <p:spPr bwMode="auto">
              <a:xfrm>
                <a:off x="7859" y="4248"/>
                <a:ext cx="254" cy="131"/>
              </a:xfrm>
              <a:custGeom>
                <a:avLst/>
                <a:gdLst/>
                <a:ahLst/>
                <a:cxnLst>
                  <a:cxn ang="0">
                    <a:pos x="68" y="17"/>
                  </a:cxn>
                  <a:cxn ang="0">
                    <a:pos x="60" y="15"/>
                  </a:cxn>
                  <a:cxn ang="0">
                    <a:pos x="57" y="11"/>
                  </a:cxn>
                  <a:cxn ang="0">
                    <a:pos x="51" y="12"/>
                  </a:cxn>
                  <a:cxn ang="0">
                    <a:pos x="45" y="9"/>
                  </a:cxn>
                  <a:cxn ang="0">
                    <a:pos x="37" y="4"/>
                  </a:cxn>
                  <a:cxn ang="0">
                    <a:pos x="31" y="0"/>
                  </a:cxn>
                  <a:cxn ang="0">
                    <a:pos x="30" y="1"/>
                  </a:cxn>
                  <a:cxn ang="0">
                    <a:pos x="24" y="2"/>
                  </a:cxn>
                  <a:cxn ang="0">
                    <a:pos x="15" y="6"/>
                  </a:cxn>
                  <a:cxn ang="0">
                    <a:pos x="3" y="10"/>
                  </a:cxn>
                  <a:cxn ang="0">
                    <a:pos x="4" y="16"/>
                  </a:cxn>
                  <a:cxn ang="0">
                    <a:pos x="8" y="26"/>
                  </a:cxn>
                  <a:cxn ang="0">
                    <a:pos x="20" y="35"/>
                  </a:cxn>
                  <a:cxn ang="0">
                    <a:pos x="19" y="35"/>
                  </a:cxn>
                  <a:cxn ang="0">
                    <a:pos x="29" y="35"/>
                  </a:cxn>
                  <a:cxn ang="0">
                    <a:pos x="31" y="30"/>
                  </a:cxn>
                  <a:cxn ang="0">
                    <a:pos x="42" y="33"/>
                  </a:cxn>
                  <a:cxn ang="0">
                    <a:pos x="50" y="34"/>
                  </a:cxn>
                  <a:cxn ang="0">
                    <a:pos x="51" y="36"/>
                  </a:cxn>
                  <a:cxn ang="0">
                    <a:pos x="54" y="33"/>
                  </a:cxn>
                  <a:cxn ang="0">
                    <a:pos x="65" y="27"/>
                  </a:cxn>
                  <a:cxn ang="0">
                    <a:pos x="71" y="22"/>
                  </a:cxn>
                  <a:cxn ang="0">
                    <a:pos x="68" y="17"/>
                  </a:cxn>
                </a:cxnLst>
                <a:rect l="0" t="0" r="r" b="b"/>
                <a:pathLst>
                  <a:path w="71" h="36">
                    <a:moveTo>
                      <a:pt x="68" y="17"/>
                    </a:moveTo>
                    <a:cubicBezTo>
                      <a:pt x="66" y="15"/>
                      <a:pt x="61" y="16"/>
                      <a:pt x="60" y="15"/>
                    </a:cubicBezTo>
                    <a:cubicBezTo>
                      <a:pt x="60" y="13"/>
                      <a:pt x="59" y="11"/>
                      <a:pt x="57" y="11"/>
                    </a:cubicBezTo>
                    <a:cubicBezTo>
                      <a:pt x="55" y="11"/>
                      <a:pt x="52" y="9"/>
                      <a:pt x="51" y="12"/>
                    </a:cubicBezTo>
                    <a:cubicBezTo>
                      <a:pt x="50" y="14"/>
                      <a:pt x="45" y="11"/>
                      <a:pt x="45" y="9"/>
                    </a:cubicBezTo>
                    <a:cubicBezTo>
                      <a:pt x="45" y="7"/>
                      <a:pt x="43" y="6"/>
                      <a:pt x="37" y="4"/>
                    </a:cubicBezTo>
                    <a:cubicBezTo>
                      <a:pt x="35" y="3"/>
                      <a:pt x="33" y="2"/>
                      <a:pt x="31" y="0"/>
                    </a:cubicBezTo>
                    <a:cubicBezTo>
                      <a:pt x="31" y="1"/>
                      <a:pt x="31" y="1"/>
                      <a:pt x="30" y="1"/>
                    </a:cubicBezTo>
                    <a:cubicBezTo>
                      <a:pt x="29" y="3"/>
                      <a:pt x="26" y="0"/>
                      <a:pt x="24" y="2"/>
                    </a:cubicBezTo>
                    <a:cubicBezTo>
                      <a:pt x="23" y="3"/>
                      <a:pt x="18" y="3"/>
                      <a:pt x="15" y="6"/>
                    </a:cubicBezTo>
                    <a:cubicBezTo>
                      <a:pt x="12" y="8"/>
                      <a:pt x="7" y="10"/>
                      <a:pt x="3" y="10"/>
                    </a:cubicBezTo>
                    <a:cubicBezTo>
                      <a:pt x="0" y="11"/>
                      <a:pt x="3" y="14"/>
                      <a:pt x="4" y="16"/>
                    </a:cubicBezTo>
                    <a:cubicBezTo>
                      <a:pt x="5" y="19"/>
                      <a:pt x="5" y="24"/>
                      <a:pt x="8" y="26"/>
                    </a:cubicBezTo>
                    <a:cubicBezTo>
                      <a:pt x="10" y="28"/>
                      <a:pt x="19" y="33"/>
                      <a:pt x="20" y="35"/>
                    </a:cubicBezTo>
                    <a:cubicBezTo>
                      <a:pt x="20" y="35"/>
                      <a:pt x="20" y="35"/>
                      <a:pt x="19" y="35"/>
                    </a:cubicBezTo>
                    <a:cubicBezTo>
                      <a:pt x="23" y="36"/>
                      <a:pt x="28" y="36"/>
                      <a:pt x="29" y="35"/>
                    </a:cubicBezTo>
                    <a:cubicBezTo>
                      <a:pt x="30" y="33"/>
                      <a:pt x="31" y="30"/>
                      <a:pt x="31" y="30"/>
                    </a:cubicBezTo>
                    <a:cubicBezTo>
                      <a:pt x="31" y="30"/>
                      <a:pt x="39" y="30"/>
                      <a:pt x="42" y="33"/>
                    </a:cubicBezTo>
                    <a:cubicBezTo>
                      <a:pt x="45" y="36"/>
                      <a:pt x="50" y="34"/>
                      <a:pt x="50" y="34"/>
                    </a:cubicBezTo>
                    <a:cubicBezTo>
                      <a:pt x="50" y="34"/>
                      <a:pt x="50" y="35"/>
                      <a:pt x="51" y="36"/>
                    </a:cubicBezTo>
                    <a:cubicBezTo>
                      <a:pt x="52" y="34"/>
                      <a:pt x="53" y="33"/>
                      <a:pt x="54" y="33"/>
                    </a:cubicBezTo>
                    <a:cubicBezTo>
                      <a:pt x="57" y="32"/>
                      <a:pt x="62" y="32"/>
                      <a:pt x="65" y="27"/>
                    </a:cubicBezTo>
                    <a:cubicBezTo>
                      <a:pt x="66" y="25"/>
                      <a:pt x="69" y="23"/>
                      <a:pt x="71" y="22"/>
                    </a:cubicBezTo>
                    <a:cubicBezTo>
                      <a:pt x="70" y="20"/>
                      <a:pt x="69" y="17"/>
                      <a:pt x="68" y="1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4" name="Freeform 73"/>
              <p:cNvSpPr/>
              <p:nvPr/>
            </p:nvSpPr>
            <p:spPr bwMode="auto">
              <a:xfrm>
                <a:off x="8041" y="4325"/>
                <a:ext cx="227" cy="96"/>
              </a:xfrm>
              <a:custGeom>
                <a:avLst/>
                <a:gdLst/>
                <a:ahLst/>
                <a:cxnLst>
                  <a:cxn ang="0">
                    <a:pos x="47" y="3"/>
                  </a:cxn>
                  <a:cxn ang="0">
                    <a:pos x="38" y="3"/>
                  </a:cxn>
                  <a:cxn ang="0">
                    <a:pos x="29" y="1"/>
                  </a:cxn>
                  <a:cxn ang="0">
                    <a:pos x="22" y="2"/>
                  </a:cxn>
                  <a:cxn ang="0">
                    <a:pos x="20" y="1"/>
                  </a:cxn>
                  <a:cxn ang="0">
                    <a:pos x="14" y="6"/>
                  </a:cxn>
                  <a:cxn ang="0">
                    <a:pos x="3" y="12"/>
                  </a:cxn>
                  <a:cxn ang="0">
                    <a:pos x="0" y="15"/>
                  </a:cxn>
                  <a:cxn ang="0">
                    <a:pos x="5" y="24"/>
                  </a:cxn>
                  <a:cxn ang="0">
                    <a:pos x="20" y="24"/>
                  </a:cxn>
                  <a:cxn ang="0">
                    <a:pos x="32" y="20"/>
                  </a:cxn>
                  <a:cxn ang="0">
                    <a:pos x="43" y="14"/>
                  </a:cxn>
                  <a:cxn ang="0">
                    <a:pos x="53" y="17"/>
                  </a:cxn>
                  <a:cxn ang="0">
                    <a:pos x="60" y="20"/>
                  </a:cxn>
                  <a:cxn ang="0">
                    <a:pos x="58" y="16"/>
                  </a:cxn>
                  <a:cxn ang="0">
                    <a:pos x="63" y="8"/>
                  </a:cxn>
                  <a:cxn ang="0">
                    <a:pos x="63" y="7"/>
                  </a:cxn>
                  <a:cxn ang="0">
                    <a:pos x="56" y="6"/>
                  </a:cxn>
                  <a:cxn ang="0">
                    <a:pos x="47" y="3"/>
                  </a:cxn>
                </a:cxnLst>
                <a:rect l="0" t="0" r="r" b="b"/>
                <a:pathLst>
                  <a:path w="63" h="27">
                    <a:moveTo>
                      <a:pt x="47" y="3"/>
                    </a:moveTo>
                    <a:cubicBezTo>
                      <a:pt x="43" y="4"/>
                      <a:pt x="41" y="1"/>
                      <a:pt x="38" y="3"/>
                    </a:cubicBezTo>
                    <a:cubicBezTo>
                      <a:pt x="35" y="4"/>
                      <a:pt x="30" y="3"/>
                      <a:pt x="29" y="1"/>
                    </a:cubicBezTo>
                    <a:cubicBezTo>
                      <a:pt x="27" y="0"/>
                      <a:pt x="24" y="4"/>
                      <a:pt x="22" y="2"/>
                    </a:cubicBezTo>
                    <a:cubicBezTo>
                      <a:pt x="21" y="2"/>
                      <a:pt x="21" y="1"/>
                      <a:pt x="20" y="1"/>
                    </a:cubicBezTo>
                    <a:cubicBezTo>
                      <a:pt x="18" y="2"/>
                      <a:pt x="15" y="4"/>
                      <a:pt x="14" y="6"/>
                    </a:cubicBezTo>
                    <a:cubicBezTo>
                      <a:pt x="11" y="11"/>
                      <a:pt x="6" y="11"/>
                      <a:pt x="3" y="12"/>
                    </a:cubicBezTo>
                    <a:cubicBezTo>
                      <a:pt x="2" y="12"/>
                      <a:pt x="1" y="13"/>
                      <a:pt x="0" y="15"/>
                    </a:cubicBezTo>
                    <a:cubicBezTo>
                      <a:pt x="1" y="18"/>
                      <a:pt x="3" y="22"/>
                      <a:pt x="5" y="24"/>
                    </a:cubicBezTo>
                    <a:cubicBezTo>
                      <a:pt x="8" y="27"/>
                      <a:pt x="20" y="27"/>
                      <a:pt x="20" y="24"/>
                    </a:cubicBezTo>
                    <a:cubicBezTo>
                      <a:pt x="20" y="22"/>
                      <a:pt x="30" y="20"/>
                      <a:pt x="32" y="20"/>
                    </a:cubicBezTo>
                    <a:cubicBezTo>
                      <a:pt x="35" y="20"/>
                      <a:pt x="42" y="13"/>
                      <a:pt x="43" y="14"/>
                    </a:cubicBezTo>
                    <a:cubicBezTo>
                      <a:pt x="44" y="14"/>
                      <a:pt x="51" y="15"/>
                      <a:pt x="53" y="17"/>
                    </a:cubicBezTo>
                    <a:cubicBezTo>
                      <a:pt x="54" y="18"/>
                      <a:pt x="57" y="19"/>
                      <a:pt x="60" y="20"/>
                    </a:cubicBezTo>
                    <a:cubicBezTo>
                      <a:pt x="59" y="18"/>
                      <a:pt x="58" y="17"/>
                      <a:pt x="58" y="16"/>
                    </a:cubicBezTo>
                    <a:cubicBezTo>
                      <a:pt x="58" y="14"/>
                      <a:pt x="62" y="9"/>
                      <a:pt x="63" y="8"/>
                    </a:cubicBezTo>
                    <a:cubicBezTo>
                      <a:pt x="63" y="7"/>
                      <a:pt x="63" y="7"/>
                      <a:pt x="63" y="7"/>
                    </a:cubicBezTo>
                    <a:cubicBezTo>
                      <a:pt x="60" y="7"/>
                      <a:pt x="57" y="6"/>
                      <a:pt x="56" y="6"/>
                    </a:cubicBezTo>
                    <a:cubicBezTo>
                      <a:pt x="55" y="4"/>
                      <a:pt x="51" y="3"/>
                      <a:pt x="47" y="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5" name="Freeform 74"/>
              <p:cNvSpPr/>
              <p:nvPr/>
            </p:nvSpPr>
            <p:spPr bwMode="auto">
              <a:xfrm>
                <a:off x="6966" y="4704"/>
                <a:ext cx="152" cy="251"/>
              </a:xfrm>
              <a:custGeom>
                <a:avLst/>
                <a:gdLst/>
                <a:ahLst/>
                <a:cxnLst>
                  <a:cxn ang="0">
                    <a:pos x="30" y="57"/>
                  </a:cxn>
                  <a:cxn ang="0">
                    <a:pos x="28" y="52"/>
                  </a:cxn>
                  <a:cxn ang="0">
                    <a:pos x="31" y="45"/>
                  </a:cxn>
                  <a:cxn ang="0">
                    <a:pos x="27" y="39"/>
                  </a:cxn>
                  <a:cxn ang="0">
                    <a:pos x="30" y="35"/>
                  </a:cxn>
                  <a:cxn ang="0">
                    <a:pos x="32" y="27"/>
                  </a:cxn>
                  <a:cxn ang="0">
                    <a:pos x="31" y="17"/>
                  </a:cxn>
                  <a:cxn ang="0">
                    <a:pos x="39" y="10"/>
                  </a:cxn>
                  <a:cxn ang="0">
                    <a:pos x="36" y="6"/>
                  </a:cxn>
                  <a:cxn ang="0">
                    <a:pos x="29" y="4"/>
                  </a:cxn>
                  <a:cxn ang="0">
                    <a:pos x="25" y="4"/>
                  </a:cxn>
                  <a:cxn ang="0">
                    <a:pos x="18" y="3"/>
                  </a:cxn>
                  <a:cxn ang="0">
                    <a:pos x="14" y="2"/>
                  </a:cxn>
                  <a:cxn ang="0">
                    <a:pos x="11" y="4"/>
                  </a:cxn>
                  <a:cxn ang="0">
                    <a:pos x="11" y="11"/>
                  </a:cxn>
                  <a:cxn ang="0">
                    <a:pos x="4" y="38"/>
                  </a:cxn>
                  <a:cxn ang="0">
                    <a:pos x="8" y="48"/>
                  </a:cxn>
                  <a:cxn ang="0">
                    <a:pos x="10" y="67"/>
                  </a:cxn>
                  <a:cxn ang="0">
                    <a:pos x="18" y="70"/>
                  </a:cxn>
                  <a:cxn ang="0">
                    <a:pos x="27" y="68"/>
                  </a:cxn>
                  <a:cxn ang="0">
                    <a:pos x="26" y="64"/>
                  </a:cxn>
                  <a:cxn ang="0">
                    <a:pos x="30" y="57"/>
                  </a:cxn>
                </a:cxnLst>
                <a:rect l="0" t="0" r="r" b="b"/>
                <a:pathLst>
                  <a:path w="42" h="70">
                    <a:moveTo>
                      <a:pt x="30" y="57"/>
                    </a:moveTo>
                    <a:cubicBezTo>
                      <a:pt x="35" y="56"/>
                      <a:pt x="29" y="53"/>
                      <a:pt x="28" y="52"/>
                    </a:cubicBezTo>
                    <a:cubicBezTo>
                      <a:pt x="27" y="50"/>
                      <a:pt x="28" y="45"/>
                      <a:pt x="31" y="45"/>
                    </a:cubicBezTo>
                    <a:cubicBezTo>
                      <a:pt x="33" y="45"/>
                      <a:pt x="31" y="43"/>
                      <a:pt x="27" y="39"/>
                    </a:cubicBezTo>
                    <a:cubicBezTo>
                      <a:pt x="24" y="36"/>
                      <a:pt x="27" y="35"/>
                      <a:pt x="30" y="35"/>
                    </a:cubicBezTo>
                    <a:cubicBezTo>
                      <a:pt x="33" y="35"/>
                      <a:pt x="29" y="30"/>
                      <a:pt x="32" y="27"/>
                    </a:cubicBezTo>
                    <a:cubicBezTo>
                      <a:pt x="35" y="24"/>
                      <a:pt x="31" y="19"/>
                      <a:pt x="31" y="17"/>
                    </a:cubicBezTo>
                    <a:cubicBezTo>
                      <a:pt x="31" y="14"/>
                      <a:pt x="35" y="13"/>
                      <a:pt x="39" y="10"/>
                    </a:cubicBezTo>
                    <a:cubicBezTo>
                      <a:pt x="42" y="7"/>
                      <a:pt x="36" y="8"/>
                      <a:pt x="36" y="6"/>
                    </a:cubicBezTo>
                    <a:cubicBezTo>
                      <a:pt x="36" y="3"/>
                      <a:pt x="32" y="2"/>
                      <a:pt x="29" y="4"/>
                    </a:cubicBezTo>
                    <a:cubicBezTo>
                      <a:pt x="26" y="6"/>
                      <a:pt x="27" y="4"/>
                      <a:pt x="25" y="4"/>
                    </a:cubicBezTo>
                    <a:cubicBezTo>
                      <a:pt x="22" y="4"/>
                      <a:pt x="18" y="5"/>
                      <a:pt x="18" y="3"/>
                    </a:cubicBezTo>
                    <a:cubicBezTo>
                      <a:pt x="18" y="0"/>
                      <a:pt x="16" y="0"/>
                      <a:pt x="14" y="2"/>
                    </a:cubicBezTo>
                    <a:cubicBezTo>
                      <a:pt x="13" y="3"/>
                      <a:pt x="12" y="4"/>
                      <a:pt x="11" y="4"/>
                    </a:cubicBezTo>
                    <a:cubicBezTo>
                      <a:pt x="10" y="7"/>
                      <a:pt x="10" y="10"/>
                      <a:pt x="11" y="11"/>
                    </a:cubicBezTo>
                    <a:cubicBezTo>
                      <a:pt x="13" y="15"/>
                      <a:pt x="8" y="33"/>
                      <a:pt x="4" y="38"/>
                    </a:cubicBezTo>
                    <a:cubicBezTo>
                      <a:pt x="0" y="43"/>
                      <a:pt x="4" y="45"/>
                      <a:pt x="8" y="48"/>
                    </a:cubicBezTo>
                    <a:cubicBezTo>
                      <a:pt x="13" y="52"/>
                      <a:pt x="10" y="64"/>
                      <a:pt x="10" y="67"/>
                    </a:cubicBezTo>
                    <a:cubicBezTo>
                      <a:pt x="10" y="70"/>
                      <a:pt x="14" y="70"/>
                      <a:pt x="18" y="70"/>
                    </a:cubicBezTo>
                    <a:cubicBezTo>
                      <a:pt x="21" y="70"/>
                      <a:pt x="24" y="68"/>
                      <a:pt x="27" y="68"/>
                    </a:cubicBezTo>
                    <a:cubicBezTo>
                      <a:pt x="26" y="66"/>
                      <a:pt x="26" y="65"/>
                      <a:pt x="26" y="64"/>
                    </a:cubicBezTo>
                    <a:cubicBezTo>
                      <a:pt x="26" y="62"/>
                      <a:pt x="26" y="58"/>
                      <a:pt x="30" y="5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6" name="Freeform 75"/>
              <p:cNvSpPr/>
              <p:nvPr/>
            </p:nvSpPr>
            <p:spPr bwMode="auto">
              <a:xfrm>
                <a:off x="7491" y="4116"/>
                <a:ext cx="167" cy="143"/>
              </a:xfrm>
              <a:custGeom>
                <a:avLst/>
                <a:gdLst/>
                <a:ahLst/>
                <a:cxnLst>
                  <a:cxn ang="0">
                    <a:pos x="15" y="31"/>
                  </a:cxn>
                  <a:cxn ang="0">
                    <a:pos x="23" y="32"/>
                  </a:cxn>
                  <a:cxn ang="0">
                    <a:pos x="31" y="38"/>
                  </a:cxn>
                  <a:cxn ang="0">
                    <a:pos x="33" y="40"/>
                  </a:cxn>
                  <a:cxn ang="0">
                    <a:pos x="35" y="32"/>
                  </a:cxn>
                  <a:cxn ang="0">
                    <a:pos x="35" y="26"/>
                  </a:cxn>
                  <a:cxn ang="0">
                    <a:pos x="42" y="23"/>
                  </a:cxn>
                  <a:cxn ang="0">
                    <a:pos x="44" y="20"/>
                  </a:cxn>
                  <a:cxn ang="0">
                    <a:pos x="40" y="14"/>
                  </a:cxn>
                  <a:cxn ang="0">
                    <a:pos x="46" y="8"/>
                  </a:cxn>
                  <a:cxn ang="0">
                    <a:pos x="46" y="1"/>
                  </a:cxn>
                  <a:cxn ang="0">
                    <a:pos x="43" y="2"/>
                  </a:cxn>
                  <a:cxn ang="0">
                    <a:pos x="32" y="2"/>
                  </a:cxn>
                  <a:cxn ang="0">
                    <a:pos x="27" y="10"/>
                  </a:cxn>
                  <a:cxn ang="0">
                    <a:pos x="22" y="10"/>
                  </a:cxn>
                  <a:cxn ang="0">
                    <a:pos x="16" y="13"/>
                  </a:cxn>
                  <a:cxn ang="0">
                    <a:pos x="11" y="22"/>
                  </a:cxn>
                  <a:cxn ang="0">
                    <a:pos x="2" y="33"/>
                  </a:cxn>
                  <a:cxn ang="0">
                    <a:pos x="0" y="34"/>
                  </a:cxn>
                  <a:cxn ang="0">
                    <a:pos x="4" y="35"/>
                  </a:cxn>
                  <a:cxn ang="0">
                    <a:pos x="15" y="31"/>
                  </a:cxn>
                </a:cxnLst>
                <a:rect l="0" t="0" r="r" b="b"/>
                <a:pathLst>
                  <a:path w="47" h="40">
                    <a:moveTo>
                      <a:pt x="15" y="31"/>
                    </a:moveTo>
                    <a:cubicBezTo>
                      <a:pt x="17" y="29"/>
                      <a:pt x="21" y="30"/>
                      <a:pt x="23" y="32"/>
                    </a:cubicBezTo>
                    <a:cubicBezTo>
                      <a:pt x="25" y="34"/>
                      <a:pt x="28" y="35"/>
                      <a:pt x="31" y="38"/>
                    </a:cubicBezTo>
                    <a:cubicBezTo>
                      <a:pt x="32" y="39"/>
                      <a:pt x="33" y="40"/>
                      <a:pt x="33" y="40"/>
                    </a:cubicBezTo>
                    <a:cubicBezTo>
                      <a:pt x="34" y="38"/>
                      <a:pt x="34" y="34"/>
                      <a:pt x="35" y="32"/>
                    </a:cubicBezTo>
                    <a:cubicBezTo>
                      <a:pt x="36" y="29"/>
                      <a:pt x="34" y="26"/>
                      <a:pt x="35" y="26"/>
                    </a:cubicBezTo>
                    <a:cubicBezTo>
                      <a:pt x="37" y="26"/>
                      <a:pt x="42" y="26"/>
                      <a:pt x="42" y="23"/>
                    </a:cubicBezTo>
                    <a:cubicBezTo>
                      <a:pt x="42" y="20"/>
                      <a:pt x="43" y="21"/>
                      <a:pt x="44" y="20"/>
                    </a:cubicBezTo>
                    <a:cubicBezTo>
                      <a:pt x="45" y="18"/>
                      <a:pt x="41" y="15"/>
                      <a:pt x="40" y="14"/>
                    </a:cubicBezTo>
                    <a:cubicBezTo>
                      <a:pt x="40" y="13"/>
                      <a:pt x="43" y="12"/>
                      <a:pt x="46" y="8"/>
                    </a:cubicBezTo>
                    <a:cubicBezTo>
                      <a:pt x="47" y="7"/>
                      <a:pt x="47" y="4"/>
                      <a:pt x="46" y="1"/>
                    </a:cubicBezTo>
                    <a:cubicBezTo>
                      <a:pt x="45" y="2"/>
                      <a:pt x="44" y="3"/>
                      <a:pt x="43" y="2"/>
                    </a:cubicBezTo>
                    <a:cubicBezTo>
                      <a:pt x="40" y="0"/>
                      <a:pt x="37" y="1"/>
                      <a:pt x="32" y="2"/>
                    </a:cubicBezTo>
                    <a:cubicBezTo>
                      <a:pt x="27" y="3"/>
                      <a:pt x="25" y="8"/>
                      <a:pt x="27" y="10"/>
                    </a:cubicBezTo>
                    <a:cubicBezTo>
                      <a:pt x="29" y="12"/>
                      <a:pt x="22" y="13"/>
                      <a:pt x="22" y="10"/>
                    </a:cubicBezTo>
                    <a:cubicBezTo>
                      <a:pt x="21" y="8"/>
                      <a:pt x="16" y="9"/>
                      <a:pt x="16" y="13"/>
                    </a:cubicBezTo>
                    <a:cubicBezTo>
                      <a:pt x="17" y="16"/>
                      <a:pt x="11" y="18"/>
                      <a:pt x="11" y="22"/>
                    </a:cubicBezTo>
                    <a:cubicBezTo>
                      <a:pt x="12" y="26"/>
                      <a:pt x="6" y="30"/>
                      <a:pt x="2" y="33"/>
                    </a:cubicBezTo>
                    <a:cubicBezTo>
                      <a:pt x="2" y="33"/>
                      <a:pt x="1" y="33"/>
                      <a:pt x="0" y="34"/>
                    </a:cubicBezTo>
                    <a:cubicBezTo>
                      <a:pt x="2" y="34"/>
                      <a:pt x="4" y="35"/>
                      <a:pt x="4" y="35"/>
                    </a:cubicBezTo>
                    <a:cubicBezTo>
                      <a:pt x="8" y="35"/>
                      <a:pt x="13" y="33"/>
                      <a:pt x="15" y="31"/>
                    </a:cubicBezTo>
                    <a:close/>
                  </a:path>
                </a:pathLst>
              </a:custGeom>
              <a:solidFill>
                <a:srgbClr val="063D54"/>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7" name="Freeform 76"/>
              <p:cNvSpPr/>
              <p:nvPr/>
            </p:nvSpPr>
            <p:spPr bwMode="auto">
              <a:xfrm>
                <a:off x="7599" y="4299"/>
                <a:ext cx="30" cy="36"/>
              </a:xfrm>
              <a:custGeom>
                <a:avLst/>
                <a:gdLst/>
                <a:ahLst/>
                <a:cxnLst>
                  <a:cxn ang="0">
                    <a:pos x="4" y="0"/>
                  </a:cxn>
                  <a:cxn ang="0">
                    <a:pos x="0" y="9"/>
                  </a:cxn>
                  <a:cxn ang="0">
                    <a:pos x="8" y="10"/>
                  </a:cxn>
                  <a:cxn ang="0">
                    <a:pos x="4" y="1"/>
                  </a:cxn>
                  <a:cxn ang="0">
                    <a:pos x="4" y="0"/>
                  </a:cxn>
                </a:cxnLst>
                <a:rect l="0" t="0" r="r" b="b"/>
                <a:pathLst>
                  <a:path w="8" h="10">
                    <a:moveTo>
                      <a:pt x="4" y="0"/>
                    </a:moveTo>
                    <a:cubicBezTo>
                      <a:pt x="2" y="1"/>
                      <a:pt x="0" y="4"/>
                      <a:pt x="0" y="9"/>
                    </a:cubicBezTo>
                    <a:cubicBezTo>
                      <a:pt x="2" y="9"/>
                      <a:pt x="5" y="10"/>
                      <a:pt x="8" y="10"/>
                    </a:cubicBezTo>
                    <a:cubicBezTo>
                      <a:pt x="7" y="4"/>
                      <a:pt x="5" y="2"/>
                      <a:pt x="4" y="1"/>
                    </a:cubicBezTo>
                    <a:cubicBezTo>
                      <a:pt x="4" y="0"/>
                      <a:pt x="4" y="0"/>
                      <a:pt x="4" y="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8" name="Freeform 77"/>
              <p:cNvSpPr/>
              <p:nvPr/>
            </p:nvSpPr>
            <p:spPr bwMode="auto">
              <a:xfrm>
                <a:off x="7470" y="4224"/>
                <a:ext cx="158" cy="113"/>
              </a:xfrm>
              <a:custGeom>
                <a:avLst/>
                <a:gdLst/>
                <a:ahLst/>
                <a:cxnLst>
                  <a:cxn ang="0">
                    <a:pos x="1" y="9"/>
                  </a:cxn>
                  <a:cxn ang="0">
                    <a:pos x="5" y="14"/>
                  </a:cxn>
                  <a:cxn ang="0">
                    <a:pos x="11" y="17"/>
                  </a:cxn>
                  <a:cxn ang="0">
                    <a:pos x="18" y="21"/>
                  </a:cxn>
                  <a:cxn ang="0">
                    <a:pos x="21" y="25"/>
                  </a:cxn>
                  <a:cxn ang="0">
                    <a:pos x="26" y="23"/>
                  </a:cxn>
                  <a:cxn ang="0">
                    <a:pos x="30" y="28"/>
                  </a:cxn>
                  <a:cxn ang="0">
                    <a:pos x="35" y="32"/>
                  </a:cxn>
                  <a:cxn ang="0">
                    <a:pos x="37" y="31"/>
                  </a:cxn>
                  <a:cxn ang="0">
                    <a:pos x="41" y="22"/>
                  </a:cxn>
                  <a:cxn ang="0">
                    <a:pos x="43" y="19"/>
                  </a:cxn>
                  <a:cxn ang="0">
                    <a:pos x="40" y="12"/>
                  </a:cxn>
                  <a:cxn ang="0">
                    <a:pos x="40" y="11"/>
                  </a:cxn>
                  <a:cxn ang="0">
                    <a:pos x="38" y="9"/>
                  </a:cxn>
                  <a:cxn ang="0">
                    <a:pos x="30" y="3"/>
                  </a:cxn>
                  <a:cxn ang="0">
                    <a:pos x="22" y="2"/>
                  </a:cxn>
                  <a:cxn ang="0">
                    <a:pos x="11" y="6"/>
                  </a:cxn>
                  <a:cxn ang="0">
                    <a:pos x="7" y="5"/>
                  </a:cxn>
                  <a:cxn ang="0">
                    <a:pos x="0" y="8"/>
                  </a:cxn>
                  <a:cxn ang="0">
                    <a:pos x="1" y="9"/>
                  </a:cxn>
                </a:cxnLst>
                <a:rect l="0" t="0" r="r" b="b"/>
                <a:pathLst>
                  <a:path w="44" h="32">
                    <a:moveTo>
                      <a:pt x="1" y="9"/>
                    </a:moveTo>
                    <a:cubicBezTo>
                      <a:pt x="2" y="11"/>
                      <a:pt x="4" y="15"/>
                      <a:pt x="5" y="14"/>
                    </a:cubicBezTo>
                    <a:cubicBezTo>
                      <a:pt x="6" y="12"/>
                      <a:pt x="9" y="16"/>
                      <a:pt x="11" y="17"/>
                    </a:cubicBezTo>
                    <a:cubicBezTo>
                      <a:pt x="13" y="18"/>
                      <a:pt x="18" y="20"/>
                      <a:pt x="18" y="21"/>
                    </a:cubicBezTo>
                    <a:cubicBezTo>
                      <a:pt x="18" y="23"/>
                      <a:pt x="19" y="26"/>
                      <a:pt x="21" y="25"/>
                    </a:cubicBezTo>
                    <a:cubicBezTo>
                      <a:pt x="24" y="24"/>
                      <a:pt x="26" y="21"/>
                      <a:pt x="26" y="23"/>
                    </a:cubicBezTo>
                    <a:cubicBezTo>
                      <a:pt x="26" y="25"/>
                      <a:pt x="27" y="28"/>
                      <a:pt x="30" y="28"/>
                    </a:cubicBezTo>
                    <a:cubicBezTo>
                      <a:pt x="32" y="27"/>
                      <a:pt x="33" y="32"/>
                      <a:pt x="35" y="32"/>
                    </a:cubicBezTo>
                    <a:cubicBezTo>
                      <a:pt x="36" y="31"/>
                      <a:pt x="36" y="31"/>
                      <a:pt x="37" y="31"/>
                    </a:cubicBezTo>
                    <a:cubicBezTo>
                      <a:pt x="37" y="26"/>
                      <a:pt x="39" y="23"/>
                      <a:pt x="41" y="22"/>
                    </a:cubicBezTo>
                    <a:cubicBezTo>
                      <a:pt x="42" y="21"/>
                      <a:pt x="43" y="20"/>
                      <a:pt x="43" y="19"/>
                    </a:cubicBezTo>
                    <a:cubicBezTo>
                      <a:pt x="44" y="17"/>
                      <a:pt x="40" y="14"/>
                      <a:pt x="40" y="12"/>
                    </a:cubicBezTo>
                    <a:cubicBezTo>
                      <a:pt x="40" y="11"/>
                      <a:pt x="40" y="11"/>
                      <a:pt x="40" y="11"/>
                    </a:cubicBezTo>
                    <a:cubicBezTo>
                      <a:pt x="40" y="11"/>
                      <a:pt x="39" y="10"/>
                      <a:pt x="38" y="9"/>
                    </a:cubicBezTo>
                    <a:cubicBezTo>
                      <a:pt x="35" y="6"/>
                      <a:pt x="32" y="5"/>
                      <a:pt x="30" y="3"/>
                    </a:cubicBezTo>
                    <a:cubicBezTo>
                      <a:pt x="28" y="1"/>
                      <a:pt x="24" y="0"/>
                      <a:pt x="22" y="2"/>
                    </a:cubicBezTo>
                    <a:cubicBezTo>
                      <a:pt x="20" y="4"/>
                      <a:pt x="15" y="6"/>
                      <a:pt x="11" y="6"/>
                    </a:cubicBezTo>
                    <a:cubicBezTo>
                      <a:pt x="11" y="6"/>
                      <a:pt x="9" y="5"/>
                      <a:pt x="7" y="5"/>
                    </a:cubicBezTo>
                    <a:cubicBezTo>
                      <a:pt x="5" y="6"/>
                      <a:pt x="2" y="7"/>
                      <a:pt x="0" y="8"/>
                    </a:cubicBezTo>
                    <a:cubicBezTo>
                      <a:pt x="0" y="8"/>
                      <a:pt x="1" y="8"/>
                      <a:pt x="1" y="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79" name="Freeform 78"/>
              <p:cNvSpPr/>
              <p:nvPr/>
            </p:nvSpPr>
            <p:spPr bwMode="auto">
              <a:xfrm>
                <a:off x="8181" y="4388"/>
                <a:ext cx="367" cy="242"/>
              </a:xfrm>
              <a:custGeom>
                <a:avLst/>
                <a:gdLst/>
                <a:ahLst/>
                <a:cxnLst>
                  <a:cxn ang="0">
                    <a:pos x="91" y="45"/>
                  </a:cxn>
                  <a:cxn ang="0">
                    <a:pos x="87" y="42"/>
                  </a:cxn>
                  <a:cxn ang="0">
                    <a:pos x="87" y="41"/>
                  </a:cxn>
                  <a:cxn ang="0">
                    <a:pos x="85" y="29"/>
                  </a:cxn>
                  <a:cxn ang="0">
                    <a:pos x="78" y="13"/>
                  </a:cxn>
                  <a:cxn ang="0">
                    <a:pos x="70" y="0"/>
                  </a:cxn>
                  <a:cxn ang="0">
                    <a:pos x="65" y="3"/>
                  </a:cxn>
                  <a:cxn ang="0">
                    <a:pos x="59" y="6"/>
                  </a:cxn>
                  <a:cxn ang="0">
                    <a:pos x="53" y="7"/>
                  </a:cxn>
                  <a:cxn ang="0">
                    <a:pos x="48" y="8"/>
                  </a:cxn>
                  <a:cxn ang="0">
                    <a:pos x="41" y="6"/>
                  </a:cxn>
                  <a:cxn ang="0">
                    <a:pos x="30" y="4"/>
                  </a:cxn>
                  <a:cxn ang="0">
                    <a:pos x="26" y="5"/>
                  </a:cxn>
                  <a:cxn ang="0">
                    <a:pos x="25" y="7"/>
                  </a:cxn>
                  <a:cxn ang="0">
                    <a:pos x="17" y="12"/>
                  </a:cxn>
                  <a:cxn ang="0">
                    <a:pos x="7" y="29"/>
                  </a:cxn>
                  <a:cxn ang="0">
                    <a:pos x="0" y="34"/>
                  </a:cxn>
                  <a:cxn ang="0">
                    <a:pos x="4" y="41"/>
                  </a:cxn>
                  <a:cxn ang="0">
                    <a:pos x="8" y="45"/>
                  </a:cxn>
                  <a:cxn ang="0">
                    <a:pos x="9" y="52"/>
                  </a:cxn>
                  <a:cxn ang="0">
                    <a:pos x="22" y="55"/>
                  </a:cxn>
                  <a:cxn ang="0">
                    <a:pos x="22" y="60"/>
                  </a:cxn>
                  <a:cxn ang="0">
                    <a:pos x="29" y="65"/>
                  </a:cxn>
                  <a:cxn ang="0">
                    <a:pos x="41" y="66"/>
                  </a:cxn>
                  <a:cxn ang="0">
                    <a:pos x="53" y="66"/>
                  </a:cxn>
                  <a:cxn ang="0">
                    <a:pos x="61" y="63"/>
                  </a:cxn>
                  <a:cxn ang="0">
                    <a:pos x="74" y="61"/>
                  </a:cxn>
                  <a:cxn ang="0">
                    <a:pos x="83" y="63"/>
                  </a:cxn>
                  <a:cxn ang="0">
                    <a:pos x="90" y="66"/>
                  </a:cxn>
                  <a:cxn ang="0">
                    <a:pos x="90" y="61"/>
                  </a:cxn>
                  <a:cxn ang="0">
                    <a:pos x="96" y="51"/>
                  </a:cxn>
                  <a:cxn ang="0">
                    <a:pos x="101" y="45"/>
                  </a:cxn>
                  <a:cxn ang="0">
                    <a:pos x="101" y="45"/>
                  </a:cxn>
                  <a:cxn ang="0">
                    <a:pos x="97" y="42"/>
                  </a:cxn>
                  <a:cxn ang="0">
                    <a:pos x="91" y="45"/>
                  </a:cxn>
                </a:cxnLst>
                <a:rect l="0" t="0" r="r" b="b"/>
                <a:pathLst>
                  <a:path w="102" h="67">
                    <a:moveTo>
                      <a:pt x="91" y="45"/>
                    </a:moveTo>
                    <a:cubicBezTo>
                      <a:pt x="89" y="44"/>
                      <a:pt x="86" y="43"/>
                      <a:pt x="87" y="42"/>
                    </a:cubicBezTo>
                    <a:cubicBezTo>
                      <a:pt x="87" y="42"/>
                      <a:pt x="87" y="42"/>
                      <a:pt x="87" y="41"/>
                    </a:cubicBezTo>
                    <a:cubicBezTo>
                      <a:pt x="84" y="39"/>
                      <a:pt x="83" y="31"/>
                      <a:pt x="85" y="29"/>
                    </a:cubicBezTo>
                    <a:cubicBezTo>
                      <a:pt x="88" y="26"/>
                      <a:pt x="81" y="17"/>
                      <a:pt x="78" y="13"/>
                    </a:cubicBezTo>
                    <a:cubicBezTo>
                      <a:pt x="76" y="11"/>
                      <a:pt x="73" y="6"/>
                      <a:pt x="70" y="0"/>
                    </a:cubicBezTo>
                    <a:cubicBezTo>
                      <a:pt x="68" y="1"/>
                      <a:pt x="65" y="2"/>
                      <a:pt x="65" y="3"/>
                    </a:cubicBezTo>
                    <a:cubicBezTo>
                      <a:pt x="64" y="5"/>
                      <a:pt x="61" y="6"/>
                      <a:pt x="59" y="6"/>
                    </a:cubicBezTo>
                    <a:cubicBezTo>
                      <a:pt x="57" y="6"/>
                      <a:pt x="55" y="5"/>
                      <a:pt x="53" y="7"/>
                    </a:cubicBezTo>
                    <a:cubicBezTo>
                      <a:pt x="51" y="9"/>
                      <a:pt x="49" y="9"/>
                      <a:pt x="48" y="8"/>
                    </a:cubicBezTo>
                    <a:cubicBezTo>
                      <a:pt x="47" y="7"/>
                      <a:pt x="44" y="6"/>
                      <a:pt x="41" y="6"/>
                    </a:cubicBezTo>
                    <a:cubicBezTo>
                      <a:pt x="39" y="6"/>
                      <a:pt x="32" y="4"/>
                      <a:pt x="30" y="4"/>
                    </a:cubicBezTo>
                    <a:cubicBezTo>
                      <a:pt x="29" y="4"/>
                      <a:pt x="27" y="4"/>
                      <a:pt x="26" y="5"/>
                    </a:cubicBezTo>
                    <a:cubicBezTo>
                      <a:pt x="26" y="5"/>
                      <a:pt x="26" y="6"/>
                      <a:pt x="25" y="7"/>
                    </a:cubicBezTo>
                    <a:cubicBezTo>
                      <a:pt x="23" y="9"/>
                      <a:pt x="19" y="11"/>
                      <a:pt x="17" y="12"/>
                    </a:cubicBezTo>
                    <a:cubicBezTo>
                      <a:pt x="16" y="13"/>
                      <a:pt x="10" y="25"/>
                      <a:pt x="7" y="29"/>
                    </a:cubicBezTo>
                    <a:cubicBezTo>
                      <a:pt x="3" y="32"/>
                      <a:pt x="0" y="33"/>
                      <a:pt x="0" y="34"/>
                    </a:cubicBezTo>
                    <a:cubicBezTo>
                      <a:pt x="0" y="35"/>
                      <a:pt x="4" y="39"/>
                      <a:pt x="4" y="41"/>
                    </a:cubicBezTo>
                    <a:cubicBezTo>
                      <a:pt x="4" y="43"/>
                      <a:pt x="5" y="45"/>
                      <a:pt x="8" y="45"/>
                    </a:cubicBezTo>
                    <a:cubicBezTo>
                      <a:pt x="10" y="45"/>
                      <a:pt x="7" y="51"/>
                      <a:pt x="9" y="52"/>
                    </a:cubicBezTo>
                    <a:cubicBezTo>
                      <a:pt x="11" y="52"/>
                      <a:pt x="22" y="53"/>
                      <a:pt x="22" y="55"/>
                    </a:cubicBezTo>
                    <a:cubicBezTo>
                      <a:pt x="22" y="57"/>
                      <a:pt x="23" y="59"/>
                      <a:pt x="22" y="60"/>
                    </a:cubicBezTo>
                    <a:cubicBezTo>
                      <a:pt x="25" y="61"/>
                      <a:pt x="28" y="65"/>
                      <a:pt x="29" y="65"/>
                    </a:cubicBezTo>
                    <a:cubicBezTo>
                      <a:pt x="30" y="64"/>
                      <a:pt x="39" y="66"/>
                      <a:pt x="41" y="66"/>
                    </a:cubicBezTo>
                    <a:cubicBezTo>
                      <a:pt x="42" y="66"/>
                      <a:pt x="50" y="66"/>
                      <a:pt x="53" y="66"/>
                    </a:cubicBezTo>
                    <a:cubicBezTo>
                      <a:pt x="55" y="67"/>
                      <a:pt x="58" y="65"/>
                      <a:pt x="61" y="63"/>
                    </a:cubicBezTo>
                    <a:cubicBezTo>
                      <a:pt x="63" y="61"/>
                      <a:pt x="71" y="60"/>
                      <a:pt x="74" y="61"/>
                    </a:cubicBezTo>
                    <a:cubicBezTo>
                      <a:pt x="77" y="61"/>
                      <a:pt x="82" y="62"/>
                      <a:pt x="83" y="63"/>
                    </a:cubicBezTo>
                    <a:cubicBezTo>
                      <a:pt x="84" y="64"/>
                      <a:pt x="87" y="65"/>
                      <a:pt x="90" y="66"/>
                    </a:cubicBezTo>
                    <a:cubicBezTo>
                      <a:pt x="90" y="65"/>
                      <a:pt x="90" y="63"/>
                      <a:pt x="90" y="61"/>
                    </a:cubicBezTo>
                    <a:cubicBezTo>
                      <a:pt x="90" y="57"/>
                      <a:pt x="92" y="52"/>
                      <a:pt x="96" y="51"/>
                    </a:cubicBezTo>
                    <a:cubicBezTo>
                      <a:pt x="99" y="51"/>
                      <a:pt x="102" y="51"/>
                      <a:pt x="101" y="45"/>
                    </a:cubicBezTo>
                    <a:cubicBezTo>
                      <a:pt x="101" y="45"/>
                      <a:pt x="101" y="45"/>
                      <a:pt x="101" y="45"/>
                    </a:cubicBezTo>
                    <a:cubicBezTo>
                      <a:pt x="100" y="43"/>
                      <a:pt x="98" y="42"/>
                      <a:pt x="97" y="42"/>
                    </a:cubicBezTo>
                    <a:cubicBezTo>
                      <a:pt x="96" y="42"/>
                      <a:pt x="92" y="45"/>
                      <a:pt x="91" y="4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0" name="Freeform 79"/>
              <p:cNvSpPr/>
              <p:nvPr/>
            </p:nvSpPr>
            <p:spPr bwMode="auto">
              <a:xfrm>
                <a:off x="8432" y="4382"/>
                <a:ext cx="125" cy="155"/>
              </a:xfrm>
              <a:custGeom>
                <a:avLst/>
                <a:gdLst/>
                <a:ahLst/>
                <a:cxnLst>
                  <a:cxn ang="0">
                    <a:pos x="26" y="11"/>
                  </a:cxn>
                  <a:cxn ang="0">
                    <a:pos x="18" y="5"/>
                  </a:cxn>
                  <a:cxn ang="0">
                    <a:pos x="9" y="0"/>
                  </a:cxn>
                  <a:cxn ang="0">
                    <a:pos x="0" y="2"/>
                  </a:cxn>
                  <a:cxn ang="0">
                    <a:pos x="8" y="15"/>
                  </a:cxn>
                  <a:cxn ang="0">
                    <a:pos x="15" y="31"/>
                  </a:cxn>
                  <a:cxn ang="0">
                    <a:pos x="17" y="43"/>
                  </a:cxn>
                  <a:cxn ang="0">
                    <a:pos x="23" y="34"/>
                  </a:cxn>
                  <a:cxn ang="0">
                    <a:pos x="28" y="29"/>
                  </a:cxn>
                  <a:cxn ang="0">
                    <a:pos x="35" y="30"/>
                  </a:cxn>
                  <a:cxn ang="0">
                    <a:pos x="33" y="23"/>
                  </a:cxn>
                  <a:cxn ang="0">
                    <a:pos x="26" y="11"/>
                  </a:cxn>
                </a:cxnLst>
                <a:rect l="0" t="0" r="r" b="b"/>
                <a:pathLst>
                  <a:path w="35" h="43">
                    <a:moveTo>
                      <a:pt x="26" y="11"/>
                    </a:moveTo>
                    <a:cubicBezTo>
                      <a:pt x="24" y="7"/>
                      <a:pt x="20" y="5"/>
                      <a:pt x="18" y="5"/>
                    </a:cubicBezTo>
                    <a:cubicBezTo>
                      <a:pt x="15" y="5"/>
                      <a:pt x="11" y="0"/>
                      <a:pt x="9" y="0"/>
                    </a:cubicBezTo>
                    <a:cubicBezTo>
                      <a:pt x="7" y="0"/>
                      <a:pt x="4" y="1"/>
                      <a:pt x="0" y="2"/>
                    </a:cubicBezTo>
                    <a:cubicBezTo>
                      <a:pt x="3" y="8"/>
                      <a:pt x="6" y="13"/>
                      <a:pt x="8" y="15"/>
                    </a:cubicBezTo>
                    <a:cubicBezTo>
                      <a:pt x="11" y="19"/>
                      <a:pt x="18" y="28"/>
                      <a:pt x="15" y="31"/>
                    </a:cubicBezTo>
                    <a:cubicBezTo>
                      <a:pt x="13" y="33"/>
                      <a:pt x="14" y="41"/>
                      <a:pt x="17" y="43"/>
                    </a:cubicBezTo>
                    <a:cubicBezTo>
                      <a:pt x="18" y="42"/>
                      <a:pt x="23" y="35"/>
                      <a:pt x="23" y="34"/>
                    </a:cubicBezTo>
                    <a:cubicBezTo>
                      <a:pt x="23" y="32"/>
                      <a:pt x="24" y="28"/>
                      <a:pt x="28" y="29"/>
                    </a:cubicBezTo>
                    <a:cubicBezTo>
                      <a:pt x="32" y="30"/>
                      <a:pt x="35" y="31"/>
                      <a:pt x="35" y="30"/>
                    </a:cubicBezTo>
                    <a:cubicBezTo>
                      <a:pt x="35" y="29"/>
                      <a:pt x="34" y="24"/>
                      <a:pt x="33" y="23"/>
                    </a:cubicBezTo>
                    <a:cubicBezTo>
                      <a:pt x="31" y="21"/>
                      <a:pt x="27" y="16"/>
                      <a:pt x="26" y="1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1" name="Freeform 80"/>
              <p:cNvSpPr/>
              <p:nvPr/>
            </p:nvSpPr>
            <p:spPr bwMode="auto">
              <a:xfrm>
                <a:off x="8250" y="4603"/>
                <a:ext cx="254" cy="140"/>
              </a:xfrm>
              <a:custGeom>
                <a:avLst/>
                <a:gdLst/>
                <a:ahLst/>
                <a:cxnLst>
                  <a:cxn ang="0">
                    <a:pos x="55" y="1"/>
                  </a:cxn>
                  <a:cxn ang="0">
                    <a:pos x="42" y="3"/>
                  </a:cxn>
                  <a:cxn ang="0">
                    <a:pos x="34" y="6"/>
                  </a:cxn>
                  <a:cxn ang="0">
                    <a:pos x="22" y="6"/>
                  </a:cxn>
                  <a:cxn ang="0">
                    <a:pos x="10" y="5"/>
                  </a:cxn>
                  <a:cxn ang="0">
                    <a:pos x="3" y="0"/>
                  </a:cxn>
                  <a:cxn ang="0">
                    <a:pos x="2" y="1"/>
                  </a:cxn>
                  <a:cxn ang="0">
                    <a:pos x="2" y="9"/>
                  </a:cxn>
                  <a:cxn ang="0">
                    <a:pos x="6" y="16"/>
                  </a:cxn>
                  <a:cxn ang="0">
                    <a:pos x="2" y="21"/>
                  </a:cxn>
                  <a:cxn ang="0">
                    <a:pos x="2" y="26"/>
                  </a:cxn>
                  <a:cxn ang="0">
                    <a:pos x="8" y="34"/>
                  </a:cxn>
                  <a:cxn ang="0">
                    <a:pos x="11" y="37"/>
                  </a:cxn>
                  <a:cxn ang="0">
                    <a:pos x="26" y="37"/>
                  </a:cxn>
                  <a:cxn ang="0">
                    <a:pos x="38" y="39"/>
                  </a:cxn>
                  <a:cxn ang="0">
                    <a:pos x="42" y="36"/>
                  </a:cxn>
                  <a:cxn ang="0">
                    <a:pos x="47" y="34"/>
                  </a:cxn>
                  <a:cxn ang="0">
                    <a:pos x="47" y="31"/>
                  </a:cxn>
                  <a:cxn ang="0">
                    <a:pos x="59" y="31"/>
                  </a:cxn>
                  <a:cxn ang="0">
                    <a:pos x="63" y="30"/>
                  </a:cxn>
                  <a:cxn ang="0">
                    <a:pos x="62" y="27"/>
                  </a:cxn>
                  <a:cxn ang="0">
                    <a:pos x="60" y="19"/>
                  </a:cxn>
                  <a:cxn ang="0">
                    <a:pos x="69" y="9"/>
                  </a:cxn>
                  <a:cxn ang="0">
                    <a:pos x="71" y="6"/>
                  </a:cxn>
                  <a:cxn ang="0">
                    <a:pos x="64" y="3"/>
                  </a:cxn>
                  <a:cxn ang="0">
                    <a:pos x="55" y="1"/>
                  </a:cxn>
                </a:cxnLst>
                <a:rect l="0" t="0" r="r" b="b"/>
                <a:pathLst>
                  <a:path w="71" h="39">
                    <a:moveTo>
                      <a:pt x="55" y="1"/>
                    </a:moveTo>
                    <a:cubicBezTo>
                      <a:pt x="52" y="0"/>
                      <a:pt x="44" y="1"/>
                      <a:pt x="42" y="3"/>
                    </a:cubicBezTo>
                    <a:cubicBezTo>
                      <a:pt x="39" y="5"/>
                      <a:pt x="36" y="7"/>
                      <a:pt x="34" y="6"/>
                    </a:cubicBezTo>
                    <a:cubicBezTo>
                      <a:pt x="31" y="6"/>
                      <a:pt x="23" y="6"/>
                      <a:pt x="22" y="6"/>
                    </a:cubicBezTo>
                    <a:cubicBezTo>
                      <a:pt x="20" y="6"/>
                      <a:pt x="11" y="4"/>
                      <a:pt x="10" y="5"/>
                    </a:cubicBezTo>
                    <a:cubicBezTo>
                      <a:pt x="9" y="5"/>
                      <a:pt x="6" y="1"/>
                      <a:pt x="3" y="0"/>
                    </a:cubicBezTo>
                    <a:cubicBezTo>
                      <a:pt x="3" y="1"/>
                      <a:pt x="3" y="1"/>
                      <a:pt x="2" y="1"/>
                    </a:cubicBezTo>
                    <a:cubicBezTo>
                      <a:pt x="0" y="3"/>
                      <a:pt x="0" y="7"/>
                      <a:pt x="2" y="9"/>
                    </a:cubicBezTo>
                    <a:cubicBezTo>
                      <a:pt x="5" y="11"/>
                      <a:pt x="8" y="16"/>
                      <a:pt x="6" y="16"/>
                    </a:cubicBezTo>
                    <a:cubicBezTo>
                      <a:pt x="4" y="16"/>
                      <a:pt x="2" y="19"/>
                      <a:pt x="2" y="21"/>
                    </a:cubicBezTo>
                    <a:cubicBezTo>
                      <a:pt x="2" y="22"/>
                      <a:pt x="1" y="26"/>
                      <a:pt x="2" y="26"/>
                    </a:cubicBezTo>
                    <a:cubicBezTo>
                      <a:pt x="3" y="27"/>
                      <a:pt x="8" y="32"/>
                      <a:pt x="8" y="34"/>
                    </a:cubicBezTo>
                    <a:cubicBezTo>
                      <a:pt x="9" y="35"/>
                      <a:pt x="11" y="36"/>
                      <a:pt x="11" y="37"/>
                    </a:cubicBezTo>
                    <a:cubicBezTo>
                      <a:pt x="15" y="36"/>
                      <a:pt x="24" y="36"/>
                      <a:pt x="26" y="37"/>
                    </a:cubicBezTo>
                    <a:cubicBezTo>
                      <a:pt x="28" y="38"/>
                      <a:pt x="38" y="39"/>
                      <a:pt x="38" y="39"/>
                    </a:cubicBezTo>
                    <a:cubicBezTo>
                      <a:pt x="40" y="39"/>
                      <a:pt x="43" y="38"/>
                      <a:pt x="42" y="36"/>
                    </a:cubicBezTo>
                    <a:cubicBezTo>
                      <a:pt x="41" y="35"/>
                      <a:pt x="45" y="34"/>
                      <a:pt x="47" y="34"/>
                    </a:cubicBezTo>
                    <a:cubicBezTo>
                      <a:pt x="47" y="32"/>
                      <a:pt x="47" y="31"/>
                      <a:pt x="47" y="31"/>
                    </a:cubicBezTo>
                    <a:cubicBezTo>
                      <a:pt x="49" y="30"/>
                      <a:pt x="56" y="29"/>
                      <a:pt x="59" y="31"/>
                    </a:cubicBezTo>
                    <a:cubicBezTo>
                      <a:pt x="60" y="31"/>
                      <a:pt x="62" y="31"/>
                      <a:pt x="63" y="30"/>
                    </a:cubicBezTo>
                    <a:cubicBezTo>
                      <a:pt x="63" y="28"/>
                      <a:pt x="63" y="27"/>
                      <a:pt x="62" y="27"/>
                    </a:cubicBezTo>
                    <a:cubicBezTo>
                      <a:pt x="60" y="27"/>
                      <a:pt x="57" y="19"/>
                      <a:pt x="60" y="19"/>
                    </a:cubicBezTo>
                    <a:cubicBezTo>
                      <a:pt x="62" y="18"/>
                      <a:pt x="65" y="10"/>
                      <a:pt x="69" y="9"/>
                    </a:cubicBezTo>
                    <a:cubicBezTo>
                      <a:pt x="70" y="8"/>
                      <a:pt x="71" y="8"/>
                      <a:pt x="71" y="6"/>
                    </a:cubicBezTo>
                    <a:cubicBezTo>
                      <a:pt x="68" y="5"/>
                      <a:pt x="65" y="4"/>
                      <a:pt x="64" y="3"/>
                    </a:cubicBezTo>
                    <a:cubicBezTo>
                      <a:pt x="63" y="2"/>
                      <a:pt x="58" y="1"/>
                      <a:pt x="55" y="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2" name="Freeform 81"/>
              <p:cNvSpPr/>
              <p:nvPr/>
            </p:nvSpPr>
            <p:spPr bwMode="auto">
              <a:xfrm>
                <a:off x="8178" y="4690"/>
                <a:ext cx="110" cy="81"/>
              </a:xfrm>
              <a:custGeom>
                <a:avLst/>
                <a:gdLst/>
                <a:ahLst/>
                <a:cxnLst>
                  <a:cxn ang="0">
                    <a:pos x="7" y="22"/>
                  </a:cxn>
                  <a:cxn ang="0">
                    <a:pos x="7" y="22"/>
                  </a:cxn>
                  <a:cxn ang="0">
                    <a:pos x="8" y="22"/>
                  </a:cxn>
                  <a:cxn ang="0">
                    <a:pos x="8" y="22"/>
                  </a:cxn>
                  <a:cxn ang="0">
                    <a:pos x="8" y="22"/>
                  </a:cxn>
                  <a:cxn ang="0">
                    <a:pos x="8" y="22"/>
                  </a:cxn>
                  <a:cxn ang="0">
                    <a:pos x="12" y="22"/>
                  </a:cxn>
                  <a:cxn ang="0">
                    <a:pos x="12" y="22"/>
                  </a:cxn>
                  <a:cxn ang="0">
                    <a:pos x="13" y="21"/>
                  </a:cxn>
                  <a:cxn ang="0">
                    <a:pos x="13" y="21"/>
                  </a:cxn>
                  <a:cxn ang="0">
                    <a:pos x="15" y="21"/>
                  </a:cxn>
                  <a:cxn ang="0">
                    <a:pos x="20" y="18"/>
                  </a:cxn>
                  <a:cxn ang="0">
                    <a:pos x="30" y="13"/>
                  </a:cxn>
                  <a:cxn ang="0">
                    <a:pos x="31" y="13"/>
                  </a:cxn>
                  <a:cxn ang="0">
                    <a:pos x="28" y="10"/>
                  </a:cxn>
                  <a:cxn ang="0">
                    <a:pos x="22" y="2"/>
                  </a:cxn>
                  <a:cxn ang="0">
                    <a:pos x="22" y="1"/>
                  </a:cxn>
                  <a:cxn ang="0">
                    <a:pos x="22" y="1"/>
                  </a:cxn>
                  <a:cxn ang="0">
                    <a:pos x="22" y="0"/>
                  </a:cxn>
                  <a:cxn ang="0">
                    <a:pos x="2" y="4"/>
                  </a:cxn>
                  <a:cxn ang="0">
                    <a:pos x="2" y="3"/>
                  </a:cxn>
                  <a:cxn ang="0">
                    <a:pos x="1" y="15"/>
                  </a:cxn>
                  <a:cxn ang="0">
                    <a:pos x="7" y="22"/>
                  </a:cxn>
                </a:cxnLst>
                <a:rect l="0" t="0" r="r" b="b"/>
                <a:pathLst>
                  <a:path w="31" h="22">
                    <a:moveTo>
                      <a:pt x="7" y="22"/>
                    </a:moveTo>
                    <a:cubicBezTo>
                      <a:pt x="7" y="22"/>
                      <a:pt x="7" y="22"/>
                      <a:pt x="7" y="22"/>
                    </a:cubicBezTo>
                    <a:cubicBezTo>
                      <a:pt x="7" y="22"/>
                      <a:pt x="7" y="22"/>
                      <a:pt x="8" y="22"/>
                    </a:cubicBezTo>
                    <a:cubicBezTo>
                      <a:pt x="8" y="22"/>
                      <a:pt x="8" y="22"/>
                      <a:pt x="8" y="22"/>
                    </a:cubicBezTo>
                    <a:cubicBezTo>
                      <a:pt x="8" y="22"/>
                      <a:pt x="8" y="22"/>
                      <a:pt x="8" y="22"/>
                    </a:cubicBezTo>
                    <a:cubicBezTo>
                      <a:pt x="8" y="22"/>
                      <a:pt x="8" y="22"/>
                      <a:pt x="8" y="22"/>
                    </a:cubicBezTo>
                    <a:cubicBezTo>
                      <a:pt x="9" y="22"/>
                      <a:pt x="11" y="22"/>
                      <a:pt x="12" y="22"/>
                    </a:cubicBezTo>
                    <a:cubicBezTo>
                      <a:pt x="12" y="22"/>
                      <a:pt x="12" y="22"/>
                      <a:pt x="12" y="22"/>
                    </a:cubicBezTo>
                    <a:cubicBezTo>
                      <a:pt x="13" y="22"/>
                      <a:pt x="13" y="22"/>
                      <a:pt x="13" y="21"/>
                    </a:cubicBezTo>
                    <a:cubicBezTo>
                      <a:pt x="13" y="21"/>
                      <a:pt x="13" y="21"/>
                      <a:pt x="13" y="21"/>
                    </a:cubicBezTo>
                    <a:cubicBezTo>
                      <a:pt x="14" y="21"/>
                      <a:pt x="14" y="21"/>
                      <a:pt x="15" y="21"/>
                    </a:cubicBezTo>
                    <a:cubicBezTo>
                      <a:pt x="18" y="21"/>
                      <a:pt x="18" y="17"/>
                      <a:pt x="20" y="18"/>
                    </a:cubicBezTo>
                    <a:cubicBezTo>
                      <a:pt x="21" y="19"/>
                      <a:pt x="29" y="15"/>
                      <a:pt x="30" y="13"/>
                    </a:cubicBezTo>
                    <a:cubicBezTo>
                      <a:pt x="30" y="13"/>
                      <a:pt x="31" y="13"/>
                      <a:pt x="31" y="13"/>
                    </a:cubicBezTo>
                    <a:cubicBezTo>
                      <a:pt x="31" y="12"/>
                      <a:pt x="29" y="11"/>
                      <a:pt x="28" y="10"/>
                    </a:cubicBezTo>
                    <a:cubicBezTo>
                      <a:pt x="28" y="8"/>
                      <a:pt x="23" y="3"/>
                      <a:pt x="22" y="2"/>
                    </a:cubicBezTo>
                    <a:cubicBezTo>
                      <a:pt x="22" y="2"/>
                      <a:pt x="22" y="2"/>
                      <a:pt x="22" y="1"/>
                    </a:cubicBezTo>
                    <a:cubicBezTo>
                      <a:pt x="22" y="1"/>
                      <a:pt x="22" y="1"/>
                      <a:pt x="22" y="1"/>
                    </a:cubicBezTo>
                    <a:cubicBezTo>
                      <a:pt x="22" y="1"/>
                      <a:pt x="22" y="1"/>
                      <a:pt x="22" y="0"/>
                    </a:cubicBezTo>
                    <a:cubicBezTo>
                      <a:pt x="14" y="1"/>
                      <a:pt x="2" y="4"/>
                      <a:pt x="2" y="4"/>
                    </a:cubicBezTo>
                    <a:cubicBezTo>
                      <a:pt x="2" y="4"/>
                      <a:pt x="2" y="4"/>
                      <a:pt x="2" y="3"/>
                    </a:cubicBezTo>
                    <a:cubicBezTo>
                      <a:pt x="1" y="7"/>
                      <a:pt x="0" y="12"/>
                      <a:pt x="1" y="15"/>
                    </a:cubicBezTo>
                    <a:cubicBezTo>
                      <a:pt x="1" y="18"/>
                      <a:pt x="4" y="19"/>
                      <a:pt x="7" y="22"/>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3" name="Freeform 82"/>
              <p:cNvSpPr/>
              <p:nvPr/>
            </p:nvSpPr>
            <p:spPr bwMode="auto">
              <a:xfrm>
                <a:off x="8250" y="4173"/>
                <a:ext cx="722" cy="421"/>
              </a:xfrm>
              <a:custGeom>
                <a:avLst/>
                <a:gdLst/>
                <a:ahLst/>
                <a:cxnLst>
                  <a:cxn ang="0">
                    <a:pos x="187" y="67"/>
                  </a:cxn>
                  <a:cxn ang="0">
                    <a:pos x="199" y="60"/>
                  </a:cxn>
                  <a:cxn ang="0">
                    <a:pos x="200" y="53"/>
                  </a:cxn>
                  <a:cxn ang="0">
                    <a:pos x="201" y="45"/>
                  </a:cxn>
                  <a:cxn ang="0">
                    <a:pos x="185" y="39"/>
                  </a:cxn>
                  <a:cxn ang="0">
                    <a:pos x="170" y="31"/>
                  </a:cxn>
                  <a:cxn ang="0">
                    <a:pos x="158" y="32"/>
                  </a:cxn>
                  <a:cxn ang="0">
                    <a:pos x="149" y="28"/>
                  </a:cxn>
                  <a:cxn ang="0">
                    <a:pos x="135" y="17"/>
                  </a:cxn>
                  <a:cxn ang="0">
                    <a:pos x="131" y="2"/>
                  </a:cxn>
                  <a:cxn ang="0">
                    <a:pos x="115" y="1"/>
                  </a:cxn>
                  <a:cxn ang="0">
                    <a:pos x="106" y="3"/>
                  </a:cxn>
                  <a:cxn ang="0">
                    <a:pos x="92" y="12"/>
                  </a:cxn>
                  <a:cxn ang="0">
                    <a:pos x="80" y="15"/>
                  </a:cxn>
                  <a:cxn ang="0">
                    <a:pos x="65" y="12"/>
                  </a:cxn>
                  <a:cxn ang="0">
                    <a:pos x="47" y="9"/>
                  </a:cxn>
                  <a:cxn ang="0">
                    <a:pos x="21" y="11"/>
                  </a:cxn>
                  <a:cxn ang="0">
                    <a:pos x="16" y="16"/>
                  </a:cxn>
                  <a:cxn ang="0">
                    <a:pos x="15" y="31"/>
                  </a:cxn>
                  <a:cxn ang="0">
                    <a:pos x="5" y="50"/>
                  </a:cxn>
                  <a:cxn ang="0">
                    <a:pos x="5" y="63"/>
                  </a:cxn>
                  <a:cxn ang="0">
                    <a:pos x="11" y="64"/>
                  </a:cxn>
                  <a:cxn ang="0">
                    <a:pos x="29" y="68"/>
                  </a:cxn>
                  <a:cxn ang="0">
                    <a:pos x="40" y="66"/>
                  </a:cxn>
                  <a:cxn ang="0">
                    <a:pos x="60" y="58"/>
                  </a:cxn>
                  <a:cxn ang="0">
                    <a:pos x="77" y="69"/>
                  </a:cxn>
                  <a:cxn ang="0">
                    <a:pos x="86" y="88"/>
                  </a:cxn>
                  <a:cxn ang="0">
                    <a:pos x="74" y="92"/>
                  </a:cxn>
                  <a:cxn ang="0">
                    <a:pos x="72" y="105"/>
                  </a:cxn>
                  <a:cxn ang="0">
                    <a:pos x="82" y="105"/>
                  </a:cxn>
                  <a:cxn ang="0">
                    <a:pos x="97" y="85"/>
                  </a:cxn>
                  <a:cxn ang="0">
                    <a:pos x="111" y="90"/>
                  </a:cxn>
                  <a:cxn ang="0">
                    <a:pos x="114" y="101"/>
                  </a:cxn>
                  <a:cxn ang="0">
                    <a:pos x="126" y="115"/>
                  </a:cxn>
                  <a:cxn ang="0">
                    <a:pos x="146" y="108"/>
                  </a:cxn>
                  <a:cxn ang="0">
                    <a:pos x="150" y="103"/>
                  </a:cxn>
                  <a:cxn ang="0">
                    <a:pos x="155" y="85"/>
                  </a:cxn>
                  <a:cxn ang="0">
                    <a:pos x="178" y="78"/>
                  </a:cxn>
                </a:cxnLst>
                <a:rect l="0" t="0" r="r" b="b"/>
                <a:pathLst>
                  <a:path w="201" h="117">
                    <a:moveTo>
                      <a:pt x="179" y="73"/>
                    </a:moveTo>
                    <a:cubicBezTo>
                      <a:pt x="180" y="73"/>
                      <a:pt x="186" y="67"/>
                      <a:pt x="187" y="67"/>
                    </a:cubicBezTo>
                    <a:cubicBezTo>
                      <a:pt x="189" y="67"/>
                      <a:pt x="197" y="68"/>
                      <a:pt x="197" y="67"/>
                    </a:cubicBezTo>
                    <a:cubicBezTo>
                      <a:pt x="197" y="66"/>
                      <a:pt x="199" y="62"/>
                      <a:pt x="199" y="60"/>
                    </a:cubicBezTo>
                    <a:cubicBezTo>
                      <a:pt x="198" y="59"/>
                      <a:pt x="196" y="57"/>
                      <a:pt x="196" y="56"/>
                    </a:cubicBezTo>
                    <a:cubicBezTo>
                      <a:pt x="197" y="55"/>
                      <a:pt x="200" y="55"/>
                      <a:pt x="200" y="53"/>
                    </a:cubicBezTo>
                    <a:cubicBezTo>
                      <a:pt x="200" y="52"/>
                      <a:pt x="197" y="51"/>
                      <a:pt x="197" y="50"/>
                    </a:cubicBezTo>
                    <a:cubicBezTo>
                      <a:pt x="197" y="49"/>
                      <a:pt x="201" y="47"/>
                      <a:pt x="201" y="45"/>
                    </a:cubicBezTo>
                    <a:cubicBezTo>
                      <a:pt x="200" y="43"/>
                      <a:pt x="197" y="43"/>
                      <a:pt x="194" y="41"/>
                    </a:cubicBezTo>
                    <a:cubicBezTo>
                      <a:pt x="191" y="40"/>
                      <a:pt x="188" y="40"/>
                      <a:pt x="185" y="39"/>
                    </a:cubicBezTo>
                    <a:cubicBezTo>
                      <a:pt x="182" y="37"/>
                      <a:pt x="175" y="38"/>
                      <a:pt x="175" y="37"/>
                    </a:cubicBezTo>
                    <a:cubicBezTo>
                      <a:pt x="175" y="36"/>
                      <a:pt x="171" y="33"/>
                      <a:pt x="170" y="31"/>
                    </a:cubicBezTo>
                    <a:cubicBezTo>
                      <a:pt x="169" y="30"/>
                      <a:pt x="166" y="31"/>
                      <a:pt x="164" y="32"/>
                    </a:cubicBezTo>
                    <a:cubicBezTo>
                      <a:pt x="162" y="33"/>
                      <a:pt x="160" y="34"/>
                      <a:pt x="158" y="32"/>
                    </a:cubicBezTo>
                    <a:cubicBezTo>
                      <a:pt x="156" y="31"/>
                      <a:pt x="155" y="29"/>
                      <a:pt x="153" y="30"/>
                    </a:cubicBezTo>
                    <a:cubicBezTo>
                      <a:pt x="151" y="31"/>
                      <a:pt x="148" y="30"/>
                      <a:pt x="149" y="28"/>
                    </a:cubicBezTo>
                    <a:cubicBezTo>
                      <a:pt x="149" y="25"/>
                      <a:pt x="145" y="20"/>
                      <a:pt x="144" y="19"/>
                    </a:cubicBezTo>
                    <a:cubicBezTo>
                      <a:pt x="142" y="18"/>
                      <a:pt x="137" y="19"/>
                      <a:pt x="135" y="17"/>
                    </a:cubicBezTo>
                    <a:cubicBezTo>
                      <a:pt x="134" y="14"/>
                      <a:pt x="132" y="12"/>
                      <a:pt x="133" y="11"/>
                    </a:cubicBezTo>
                    <a:cubicBezTo>
                      <a:pt x="134" y="9"/>
                      <a:pt x="133" y="4"/>
                      <a:pt x="131" y="2"/>
                    </a:cubicBezTo>
                    <a:cubicBezTo>
                      <a:pt x="130" y="0"/>
                      <a:pt x="124" y="0"/>
                      <a:pt x="122" y="1"/>
                    </a:cubicBezTo>
                    <a:cubicBezTo>
                      <a:pt x="120" y="2"/>
                      <a:pt x="116" y="0"/>
                      <a:pt x="115" y="1"/>
                    </a:cubicBezTo>
                    <a:cubicBezTo>
                      <a:pt x="113" y="2"/>
                      <a:pt x="112" y="4"/>
                      <a:pt x="109" y="4"/>
                    </a:cubicBezTo>
                    <a:cubicBezTo>
                      <a:pt x="108" y="4"/>
                      <a:pt x="107" y="4"/>
                      <a:pt x="106" y="3"/>
                    </a:cubicBezTo>
                    <a:cubicBezTo>
                      <a:pt x="104" y="4"/>
                      <a:pt x="99" y="4"/>
                      <a:pt x="99" y="4"/>
                    </a:cubicBezTo>
                    <a:cubicBezTo>
                      <a:pt x="99" y="4"/>
                      <a:pt x="92" y="10"/>
                      <a:pt x="92" y="12"/>
                    </a:cubicBezTo>
                    <a:cubicBezTo>
                      <a:pt x="92" y="14"/>
                      <a:pt x="92" y="17"/>
                      <a:pt x="90" y="15"/>
                    </a:cubicBezTo>
                    <a:cubicBezTo>
                      <a:pt x="89" y="14"/>
                      <a:pt x="82" y="14"/>
                      <a:pt x="80" y="15"/>
                    </a:cubicBezTo>
                    <a:cubicBezTo>
                      <a:pt x="78" y="16"/>
                      <a:pt x="76" y="11"/>
                      <a:pt x="73" y="12"/>
                    </a:cubicBezTo>
                    <a:cubicBezTo>
                      <a:pt x="70" y="14"/>
                      <a:pt x="66" y="10"/>
                      <a:pt x="65" y="12"/>
                    </a:cubicBezTo>
                    <a:cubicBezTo>
                      <a:pt x="65" y="13"/>
                      <a:pt x="61" y="12"/>
                      <a:pt x="58" y="11"/>
                    </a:cubicBezTo>
                    <a:cubicBezTo>
                      <a:pt x="55" y="9"/>
                      <a:pt x="49" y="11"/>
                      <a:pt x="47" y="9"/>
                    </a:cubicBezTo>
                    <a:cubicBezTo>
                      <a:pt x="45" y="7"/>
                      <a:pt x="32" y="7"/>
                      <a:pt x="28" y="7"/>
                    </a:cubicBezTo>
                    <a:cubicBezTo>
                      <a:pt x="24" y="7"/>
                      <a:pt x="23" y="9"/>
                      <a:pt x="21" y="11"/>
                    </a:cubicBezTo>
                    <a:cubicBezTo>
                      <a:pt x="19" y="13"/>
                      <a:pt x="17" y="12"/>
                      <a:pt x="15" y="12"/>
                    </a:cubicBezTo>
                    <a:cubicBezTo>
                      <a:pt x="15" y="14"/>
                      <a:pt x="15" y="15"/>
                      <a:pt x="16" y="16"/>
                    </a:cubicBezTo>
                    <a:cubicBezTo>
                      <a:pt x="17" y="18"/>
                      <a:pt x="21" y="25"/>
                      <a:pt x="20" y="27"/>
                    </a:cubicBezTo>
                    <a:cubicBezTo>
                      <a:pt x="19" y="29"/>
                      <a:pt x="17" y="29"/>
                      <a:pt x="15" y="31"/>
                    </a:cubicBezTo>
                    <a:cubicBezTo>
                      <a:pt x="14" y="33"/>
                      <a:pt x="5" y="41"/>
                      <a:pt x="5" y="42"/>
                    </a:cubicBezTo>
                    <a:cubicBezTo>
                      <a:pt x="4" y="43"/>
                      <a:pt x="6" y="49"/>
                      <a:pt x="5" y="50"/>
                    </a:cubicBezTo>
                    <a:cubicBezTo>
                      <a:pt x="4" y="51"/>
                      <a:pt x="0" y="56"/>
                      <a:pt x="0" y="58"/>
                    </a:cubicBezTo>
                    <a:cubicBezTo>
                      <a:pt x="0" y="60"/>
                      <a:pt x="3" y="63"/>
                      <a:pt x="5" y="63"/>
                    </a:cubicBezTo>
                    <a:cubicBezTo>
                      <a:pt x="6" y="64"/>
                      <a:pt x="6" y="64"/>
                      <a:pt x="7" y="65"/>
                    </a:cubicBezTo>
                    <a:cubicBezTo>
                      <a:pt x="8" y="64"/>
                      <a:pt x="10" y="64"/>
                      <a:pt x="11" y="64"/>
                    </a:cubicBezTo>
                    <a:cubicBezTo>
                      <a:pt x="13" y="64"/>
                      <a:pt x="20" y="66"/>
                      <a:pt x="22" y="66"/>
                    </a:cubicBezTo>
                    <a:cubicBezTo>
                      <a:pt x="25" y="66"/>
                      <a:pt x="28" y="67"/>
                      <a:pt x="29" y="68"/>
                    </a:cubicBezTo>
                    <a:cubicBezTo>
                      <a:pt x="30" y="69"/>
                      <a:pt x="32" y="69"/>
                      <a:pt x="34" y="67"/>
                    </a:cubicBezTo>
                    <a:cubicBezTo>
                      <a:pt x="36" y="65"/>
                      <a:pt x="38" y="66"/>
                      <a:pt x="40" y="66"/>
                    </a:cubicBezTo>
                    <a:cubicBezTo>
                      <a:pt x="42" y="66"/>
                      <a:pt x="45" y="65"/>
                      <a:pt x="46" y="63"/>
                    </a:cubicBezTo>
                    <a:cubicBezTo>
                      <a:pt x="47" y="61"/>
                      <a:pt x="57" y="59"/>
                      <a:pt x="60" y="58"/>
                    </a:cubicBezTo>
                    <a:cubicBezTo>
                      <a:pt x="62" y="58"/>
                      <a:pt x="66" y="63"/>
                      <a:pt x="69" y="63"/>
                    </a:cubicBezTo>
                    <a:cubicBezTo>
                      <a:pt x="71" y="63"/>
                      <a:pt x="75" y="65"/>
                      <a:pt x="77" y="69"/>
                    </a:cubicBezTo>
                    <a:cubicBezTo>
                      <a:pt x="78" y="74"/>
                      <a:pt x="82" y="79"/>
                      <a:pt x="84" y="81"/>
                    </a:cubicBezTo>
                    <a:cubicBezTo>
                      <a:pt x="85" y="82"/>
                      <a:pt x="86" y="87"/>
                      <a:pt x="86" y="88"/>
                    </a:cubicBezTo>
                    <a:cubicBezTo>
                      <a:pt x="86" y="89"/>
                      <a:pt x="83" y="88"/>
                      <a:pt x="79" y="87"/>
                    </a:cubicBezTo>
                    <a:cubicBezTo>
                      <a:pt x="75" y="86"/>
                      <a:pt x="74" y="90"/>
                      <a:pt x="74" y="92"/>
                    </a:cubicBezTo>
                    <a:cubicBezTo>
                      <a:pt x="74" y="94"/>
                      <a:pt x="69" y="101"/>
                      <a:pt x="68" y="102"/>
                    </a:cubicBezTo>
                    <a:cubicBezTo>
                      <a:pt x="67" y="103"/>
                      <a:pt x="70" y="104"/>
                      <a:pt x="72" y="105"/>
                    </a:cubicBezTo>
                    <a:cubicBezTo>
                      <a:pt x="73" y="105"/>
                      <a:pt x="77" y="102"/>
                      <a:pt x="78" y="102"/>
                    </a:cubicBezTo>
                    <a:cubicBezTo>
                      <a:pt x="79" y="102"/>
                      <a:pt x="81" y="103"/>
                      <a:pt x="82" y="105"/>
                    </a:cubicBezTo>
                    <a:cubicBezTo>
                      <a:pt x="82" y="99"/>
                      <a:pt x="83" y="100"/>
                      <a:pt x="88" y="96"/>
                    </a:cubicBezTo>
                    <a:cubicBezTo>
                      <a:pt x="93" y="93"/>
                      <a:pt x="93" y="86"/>
                      <a:pt x="97" y="85"/>
                    </a:cubicBezTo>
                    <a:cubicBezTo>
                      <a:pt x="102" y="84"/>
                      <a:pt x="104" y="82"/>
                      <a:pt x="110" y="83"/>
                    </a:cubicBezTo>
                    <a:cubicBezTo>
                      <a:pt x="116" y="84"/>
                      <a:pt x="107" y="88"/>
                      <a:pt x="111" y="90"/>
                    </a:cubicBezTo>
                    <a:cubicBezTo>
                      <a:pt x="115" y="93"/>
                      <a:pt x="129" y="90"/>
                      <a:pt x="129" y="93"/>
                    </a:cubicBezTo>
                    <a:cubicBezTo>
                      <a:pt x="130" y="96"/>
                      <a:pt x="114" y="100"/>
                      <a:pt x="114" y="101"/>
                    </a:cubicBezTo>
                    <a:cubicBezTo>
                      <a:pt x="115" y="103"/>
                      <a:pt x="123" y="105"/>
                      <a:pt x="126" y="107"/>
                    </a:cubicBezTo>
                    <a:cubicBezTo>
                      <a:pt x="129" y="108"/>
                      <a:pt x="125" y="114"/>
                      <a:pt x="126" y="115"/>
                    </a:cubicBezTo>
                    <a:cubicBezTo>
                      <a:pt x="128" y="117"/>
                      <a:pt x="132" y="116"/>
                      <a:pt x="135" y="113"/>
                    </a:cubicBezTo>
                    <a:cubicBezTo>
                      <a:pt x="139" y="111"/>
                      <a:pt x="142" y="111"/>
                      <a:pt x="146" y="108"/>
                    </a:cubicBezTo>
                    <a:cubicBezTo>
                      <a:pt x="151" y="105"/>
                      <a:pt x="160" y="108"/>
                      <a:pt x="161" y="106"/>
                    </a:cubicBezTo>
                    <a:cubicBezTo>
                      <a:pt x="162" y="104"/>
                      <a:pt x="159" y="103"/>
                      <a:pt x="150" y="103"/>
                    </a:cubicBezTo>
                    <a:cubicBezTo>
                      <a:pt x="141" y="104"/>
                      <a:pt x="141" y="96"/>
                      <a:pt x="141" y="94"/>
                    </a:cubicBezTo>
                    <a:cubicBezTo>
                      <a:pt x="141" y="92"/>
                      <a:pt x="150" y="86"/>
                      <a:pt x="155" y="85"/>
                    </a:cubicBezTo>
                    <a:cubicBezTo>
                      <a:pt x="160" y="85"/>
                      <a:pt x="164" y="83"/>
                      <a:pt x="169" y="81"/>
                    </a:cubicBezTo>
                    <a:cubicBezTo>
                      <a:pt x="171" y="80"/>
                      <a:pt x="175" y="79"/>
                      <a:pt x="178" y="78"/>
                    </a:cubicBezTo>
                    <a:cubicBezTo>
                      <a:pt x="178" y="76"/>
                      <a:pt x="177" y="73"/>
                      <a:pt x="179" y="7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4" name="Freeform 83"/>
              <p:cNvSpPr/>
              <p:nvPr/>
            </p:nvSpPr>
            <p:spPr bwMode="auto">
              <a:xfrm>
                <a:off x="8288" y="3958"/>
                <a:ext cx="382" cy="275"/>
              </a:xfrm>
              <a:custGeom>
                <a:avLst/>
                <a:gdLst/>
                <a:ahLst/>
                <a:cxnLst>
                  <a:cxn ang="0">
                    <a:pos x="99" y="38"/>
                  </a:cxn>
                  <a:cxn ang="0">
                    <a:pos x="93" y="32"/>
                  </a:cxn>
                  <a:cxn ang="0">
                    <a:pos x="88" y="25"/>
                  </a:cxn>
                  <a:cxn ang="0">
                    <a:pos x="86" y="17"/>
                  </a:cxn>
                  <a:cxn ang="0">
                    <a:pos x="85" y="9"/>
                  </a:cxn>
                  <a:cxn ang="0">
                    <a:pos x="75" y="6"/>
                  </a:cxn>
                  <a:cxn ang="0">
                    <a:pos x="69" y="6"/>
                  </a:cxn>
                  <a:cxn ang="0">
                    <a:pos x="63" y="3"/>
                  </a:cxn>
                  <a:cxn ang="0">
                    <a:pos x="57" y="1"/>
                  </a:cxn>
                  <a:cxn ang="0">
                    <a:pos x="57" y="0"/>
                  </a:cxn>
                  <a:cxn ang="0">
                    <a:pos x="53" y="2"/>
                  </a:cxn>
                  <a:cxn ang="0">
                    <a:pos x="49" y="6"/>
                  </a:cxn>
                  <a:cxn ang="0">
                    <a:pos x="41" y="7"/>
                  </a:cxn>
                  <a:cxn ang="0">
                    <a:pos x="38" y="13"/>
                  </a:cxn>
                  <a:cxn ang="0">
                    <a:pos x="37" y="17"/>
                  </a:cxn>
                  <a:cxn ang="0">
                    <a:pos x="33" y="20"/>
                  </a:cxn>
                  <a:cxn ang="0">
                    <a:pos x="27" y="26"/>
                  </a:cxn>
                  <a:cxn ang="0">
                    <a:pos x="26" y="31"/>
                  </a:cxn>
                  <a:cxn ang="0">
                    <a:pos x="18" y="33"/>
                  </a:cxn>
                  <a:cxn ang="0">
                    <a:pos x="13" y="36"/>
                  </a:cxn>
                  <a:cxn ang="0">
                    <a:pos x="4" y="35"/>
                  </a:cxn>
                  <a:cxn ang="0">
                    <a:pos x="4" y="36"/>
                  </a:cxn>
                  <a:cxn ang="0">
                    <a:pos x="6" y="45"/>
                  </a:cxn>
                  <a:cxn ang="0">
                    <a:pos x="7" y="55"/>
                  </a:cxn>
                  <a:cxn ang="0">
                    <a:pos x="0" y="60"/>
                  </a:cxn>
                  <a:cxn ang="0">
                    <a:pos x="4" y="66"/>
                  </a:cxn>
                  <a:cxn ang="0">
                    <a:pos x="4" y="72"/>
                  </a:cxn>
                  <a:cxn ang="0">
                    <a:pos x="10" y="71"/>
                  </a:cxn>
                  <a:cxn ang="0">
                    <a:pos x="17" y="67"/>
                  </a:cxn>
                  <a:cxn ang="0">
                    <a:pos x="36" y="69"/>
                  </a:cxn>
                  <a:cxn ang="0">
                    <a:pos x="47" y="71"/>
                  </a:cxn>
                  <a:cxn ang="0">
                    <a:pos x="54" y="72"/>
                  </a:cxn>
                  <a:cxn ang="0">
                    <a:pos x="62" y="72"/>
                  </a:cxn>
                  <a:cxn ang="0">
                    <a:pos x="69" y="75"/>
                  </a:cxn>
                  <a:cxn ang="0">
                    <a:pos x="79" y="75"/>
                  </a:cxn>
                  <a:cxn ang="0">
                    <a:pos x="81" y="72"/>
                  </a:cxn>
                  <a:cxn ang="0">
                    <a:pos x="88" y="64"/>
                  </a:cxn>
                  <a:cxn ang="0">
                    <a:pos x="95" y="63"/>
                  </a:cxn>
                  <a:cxn ang="0">
                    <a:pos x="94" y="58"/>
                  </a:cxn>
                  <a:cxn ang="0">
                    <a:pos x="92" y="48"/>
                  </a:cxn>
                  <a:cxn ang="0">
                    <a:pos x="100" y="49"/>
                  </a:cxn>
                  <a:cxn ang="0">
                    <a:pos x="106" y="44"/>
                  </a:cxn>
                  <a:cxn ang="0">
                    <a:pos x="99" y="38"/>
                  </a:cxn>
                </a:cxnLst>
                <a:rect l="0" t="0" r="r" b="b"/>
                <a:pathLst>
                  <a:path w="106" h="77">
                    <a:moveTo>
                      <a:pt x="99" y="38"/>
                    </a:moveTo>
                    <a:cubicBezTo>
                      <a:pt x="97" y="37"/>
                      <a:pt x="96" y="33"/>
                      <a:pt x="93" y="32"/>
                    </a:cubicBezTo>
                    <a:cubicBezTo>
                      <a:pt x="90" y="30"/>
                      <a:pt x="90" y="26"/>
                      <a:pt x="88" y="25"/>
                    </a:cubicBezTo>
                    <a:cubicBezTo>
                      <a:pt x="85" y="23"/>
                      <a:pt x="87" y="19"/>
                      <a:pt x="86" y="17"/>
                    </a:cubicBezTo>
                    <a:cubicBezTo>
                      <a:pt x="86" y="14"/>
                      <a:pt x="87" y="10"/>
                      <a:pt x="85" y="9"/>
                    </a:cubicBezTo>
                    <a:cubicBezTo>
                      <a:pt x="84" y="8"/>
                      <a:pt x="78" y="5"/>
                      <a:pt x="75" y="6"/>
                    </a:cubicBezTo>
                    <a:cubicBezTo>
                      <a:pt x="72" y="7"/>
                      <a:pt x="70" y="8"/>
                      <a:pt x="69" y="6"/>
                    </a:cubicBezTo>
                    <a:cubicBezTo>
                      <a:pt x="68" y="4"/>
                      <a:pt x="66" y="2"/>
                      <a:pt x="63" y="3"/>
                    </a:cubicBezTo>
                    <a:cubicBezTo>
                      <a:pt x="60" y="4"/>
                      <a:pt x="59" y="3"/>
                      <a:pt x="57" y="1"/>
                    </a:cubicBezTo>
                    <a:cubicBezTo>
                      <a:pt x="57" y="1"/>
                      <a:pt x="57" y="1"/>
                      <a:pt x="57" y="0"/>
                    </a:cubicBezTo>
                    <a:cubicBezTo>
                      <a:pt x="55" y="1"/>
                      <a:pt x="54" y="1"/>
                      <a:pt x="53" y="2"/>
                    </a:cubicBezTo>
                    <a:cubicBezTo>
                      <a:pt x="51" y="3"/>
                      <a:pt x="51" y="6"/>
                      <a:pt x="49" y="6"/>
                    </a:cubicBezTo>
                    <a:cubicBezTo>
                      <a:pt x="46" y="6"/>
                      <a:pt x="44" y="5"/>
                      <a:pt x="41" y="7"/>
                    </a:cubicBezTo>
                    <a:cubicBezTo>
                      <a:pt x="38" y="9"/>
                      <a:pt x="38" y="11"/>
                      <a:pt x="38" y="13"/>
                    </a:cubicBezTo>
                    <a:cubicBezTo>
                      <a:pt x="38" y="15"/>
                      <a:pt x="39" y="17"/>
                      <a:pt x="37" y="17"/>
                    </a:cubicBezTo>
                    <a:cubicBezTo>
                      <a:pt x="35" y="17"/>
                      <a:pt x="35" y="20"/>
                      <a:pt x="33" y="20"/>
                    </a:cubicBezTo>
                    <a:cubicBezTo>
                      <a:pt x="31" y="21"/>
                      <a:pt x="28" y="24"/>
                      <a:pt x="27" y="26"/>
                    </a:cubicBezTo>
                    <a:cubicBezTo>
                      <a:pt x="27" y="27"/>
                      <a:pt x="27" y="31"/>
                      <a:pt x="26" y="31"/>
                    </a:cubicBezTo>
                    <a:cubicBezTo>
                      <a:pt x="24" y="31"/>
                      <a:pt x="20" y="32"/>
                      <a:pt x="18" y="33"/>
                    </a:cubicBezTo>
                    <a:cubicBezTo>
                      <a:pt x="17" y="35"/>
                      <a:pt x="15" y="37"/>
                      <a:pt x="13" y="36"/>
                    </a:cubicBezTo>
                    <a:cubicBezTo>
                      <a:pt x="11" y="36"/>
                      <a:pt x="8" y="35"/>
                      <a:pt x="4" y="35"/>
                    </a:cubicBezTo>
                    <a:cubicBezTo>
                      <a:pt x="4" y="36"/>
                      <a:pt x="4" y="36"/>
                      <a:pt x="4" y="36"/>
                    </a:cubicBezTo>
                    <a:cubicBezTo>
                      <a:pt x="3" y="40"/>
                      <a:pt x="4" y="43"/>
                      <a:pt x="6" y="45"/>
                    </a:cubicBezTo>
                    <a:cubicBezTo>
                      <a:pt x="8" y="47"/>
                      <a:pt x="9" y="54"/>
                      <a:pt x="7" y="55"/>
                    </a:cubicBezTo>
                    <a:cubicBezTo>
                      <a:pt x="4" y="56"/>
                      <a:pt x="0" y="59"/>
                      <a:pt x="0" y="60"/>
                    </a:cubicBezTo>
                    <a:cubicBezTo>
                      <a:pt x="0" y="62"/>
                      <a:pt x="5" y="64"/>
                      <a:pt x="4" y="66"/>
                    </a:cubicBezTo>
                    <a:cubicBezTo>
                      <a:pt x="3" y="67"/>
                      <a:pt x="3" y="70"/>
                      <a:pt x="4" y="72"/>
                    </a:cubicBezTo>
                    <a:cubicBezTo>
                      <a:pt x="6" y="72"/>
                      <a:pt x="8" y="73"/>
                      <a:pt x="10" y="71"/>
                    </a:cubicBezTo>
                    <a:cubicBezTo>
                      <a:pt x="12" y="69"/>
                      <a:pt x="13" y="67"/>
                      <a:pt x="17" y="67"/>
                    </a:cubicBezTo>
                    <a:cubicBezTo>
                      <a:pt x="21" y="67"/>
                      <a:pt x="34" y="67"/>
                      <a:pt x="36" y="69"/>
                    </a:cubicBezTo>
                    <a:cubicBezTo>
                      <a:pt x="38" y="71"/>
                      <a:pt x="44" y="69"/>
                      <a:pt x="47" y="71"/>
                    </a:cubicBezTo>
                    <a:cubicBezTo>
                      <a:pt x="50" y="72"/>
                      <a:pt x="54" y="73"/>
                      <a:pt x="54" y="72"/>
                    </a:cubicBezTo>
                    <a:cubicBezTo>
                      <a:pt x="55" y="70"/>
                      <a:pt x="59" y="74"/>
                      <a:pt x="62" y="72"/>
                    </a:cubicBezTo>
                    <a:cubicBezTo>
                      <a:pt x="65" y="71"/>
                      <a:pt x="67" y="76"/>
                      <a:pt x="69" y="75"/>
                    </a:cubicBezTo>
                    <a:cubicBezTo>
                      <a:pt x="71" y="74"/>
                      <a:pt x="78" y="74"/>
                      <a:pt x="79" y="75"/>
                    </a:cubicBezTo>
                    <a:cubicBezTo>
                      <a:pt x="81" y="77"/>
                      <a:pt x="81" y="74"/>
                      <a:pt x="81" y="72"/>
                    </a:cubicBezTo>
                    <a:cubicBezTo>
                      <a:pt x="81" y="70"/>
                      <a:pt x="88" y="64"/>
                      <a:pt x="88" y="64"/>
                    </a:cubicBezTo>
                    <a:cubicBezTo>
                      <a:pt x="88" y="64"/>
                      <a:pt x="93" y="64"/>
                      <a:pt x="95" y="63"/>
                    </a:cubicBezTo>
                    <a:cubicBezTo>
                      <a:pt x="95" y="62"/>
                      <a:pt x="94" y="60"/>
                      <a:pt x="94" y="58"/>
                    </a:cubicBezTo>
                    <a:cubicBezTo>
                      <a:pt x="92" y="53"/>
                      <a:pt x="90" y="49"/>
                      <a:pt x="92" y="48"/>
                    </a:cubicBezTo>
                    <a:cubicBezTo>
                      <a:pt x="93" y="46"/>
                      <a:pt x="98" y="50"/>
                      <a:pt x="100" y="49"/>
                    </a:cubicBezTo>
                    <a:cubicBezTo>
                      <a:pt x="102" y="48"/>
                      <a:pt x="106" y="46"/>
                      <a:pt x="106" y="44"/>
                    </a:cubicBezTo>
                    <a:cubicBezTo>
                      <a:pt x="105" y="41"/>
                      <a:pt x="101" y="38"/>
                      <a:pt x="99" y="38"/>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5" name="Freeform 84"/>
              <p:cNvSpPr/>
              <p:nvPr/>
            </p:nvSpPr>
            <p:spPr bwMode="auto">
              <a:xfrm>
                <a:off x="8193" y="3851"/>
                <a:ext cx="301" cy="140"/>
              </a:xfrm>
              <a:custGeom>
                <a:avLst/>
                <a:gdLst/>
                <a:ahLst/>
                <a:cxnLst>
                  <a:cxn ang="0">
                    <a:pos x="29" y="27"/>
                  </a:cxn>
                  <a:cxn ang="0">
                    <a:pos x="43" y="27"/>
                  </a:cxn>
                  <a:cxn ang="0">
                    <a:pos x="49" y="30"/>
                  </a:cxn>
                  <a:cxn ang="0">
                    <a:pos x="60" y="36"/>
                  </a:cxn>
                  <a:cxn ang="0">
                    <a:pos x="66" y="39"/>
                  </a:cxn>
                  <a:cxn ang="0">
                    <a:pos x="68" y="37"/>
                  </a:cxn>
                  <a:cxn ang="0">
                    <a:pos x="76" y="36"/>
                  </a:cxn>
                  <a:cxn ang="0">
                    <a:pos x="80" y="32"/>
                  </a:cxn>
                  <a:cxn ang="0">
                    <a:pos x="84" y="30"/>
                  </a:cxn>
                  <a:cxn ang="0">
                    <a:pos x="81" y="24"/>
                  </a:cxn>
                  <a:cxn ang="0">
                    <a:pos x="78" y="17"/>
                  </a:cxn>
                  <a:cxn ang="0">
                    <a:pos x="76" y="11"/>
                  </a:cxn>
                  <a:cxn ang="0">
                    <a:pos x="74" y="8"/>
                  </a:cxn>
                  <a:cxn ang="0">
                    <a:pos x="64" y="7"/>
                  </a:cxn>
                  <a:cxn ang="0">
                    <a:pos x="52" y="1"/>
                  </a:cxn>
                  <a:cxn ang="0">
                    <a:pos x="40" y="1"/>
                  </a:cxn>
                  <a:cxn ang="0">
                    <a:pos x="39" y="12"/>
                  </a:cxn>
                  <a:cxn ang="0">
                    <a:pos x="30" y="16"/>
                  </a:cxn>
                  <a:cxn ang="0">
                    <a:pos x="20" y="5"/>
                  </a:cxn>
                  <a:cxn ang="0">
                    <a:pos x="9" y="10"/>
                  </a:cxn>
                  <a:cxn ang="0">
                    <a:pos x="5" y="19"/>
                  </a:cxn>
                  <a:cxn ang="0">
                    <a:pos x="3" y="29"/>
                  </a:cxn>
                  <a:cxn ang="0">
                    <a:pos x="3" y="30"/>
                  </a:cxn>
                  <a:cxn ang="0">
                    <a:pos x="12" y="27"/>
                  </a:cxn>
                  <a:cxn ang="0">
                    <a:pos x="29" y="27"/>
                  </a:cxn>
                </a:cxnLst>
                <a:rect l="0" t="0" r="r" b="b"/>
                <a:pathLst>
                  <a:path w="84" h="39">
                    <a:moveTo>
                      <a:pt x="29" y="27"/>
                    </a:moveTo>
                    <a:cubicBezTo>
                      <a:pt x="32" y="27"/>
                      <a:pt x="39" y="29"/>
                      <a:pt x="43" y="27"/>
                    </a:cubicBezTo>
                    <a:cubicBezTo>
                      <a:pt x="47" y="26"/>
                      <a:pt x="47" y="31"/>
                      <a:pt x="49" y="30"/>
                    </a:cubicBezTo>
                    <a:cubicBezTo>
                      <a:pt x="52" y="29"/>
                      <a:pt x="57" y="33"/>
                      <a:pt x="60" y="36"/>
                    </a:cubicBezTo>
                    <a:cubicBezTo>
                      <a:pt x="62" y="37"/>
                      <a:pt x="64" y="38"/>
                      <a:pt x="66" y="39"/>
                    </a:cubicBezTo>
                    <a:cubicBezTo>
                      <a:pt x="66" y="38"/>
                      <a:pt x="67" y="38"/>
                      <a:pt x="68" y="37"/>
                    </a:cubicBezTo>
                    <a:cubicBezTo>
                      <a:pt x="71" y="35"/>
                      <a:pt x="73" y="36"/>
                      <a:pt x="76" y="36"/>
                    </a:cubicBezTo>
                    <a:cubicBezTo>
                      <a:pt x="78" y="36"/>
                      <a:pt x="78" y="33"/>
                      <a:pt x="80" y="32"/>
                    </a:cubicBezTo>
                    <a:cubicBezTo>
                      <a:pt x="81" y="31"/>
                      <a:pt x="82" y="31"/>
                      <a:pt x="84" y="30"/>
                    </a:cubicBezTo>
                    <a:cubicBezTo>
                      <a:pt x="83" y="29"/>
                      <a:pt x="83" y="25"/>
                      <a:pt x="81" y="24"/>
                    </a:cubicBezTo>
                    <a:cubicBezTo>
                      <a:pt x="79" y="22"/>
                      <a:pt x="77" y="19"/>
                      <a:pt x="78" y="17"/>
                    </a:cubicBezTo>
                    <a:cubicBezTo>
                      <a:pt x="78" y="15"/>
                      <a:pt x="78" y="13"/>
                      <a:pt x="76" y="11"/>
                    </a:cubicBezTo>
                    <a:cubicBezTo>
                      <a:pt x="75" y="10"/>
                      <a:pt x="75" y="9"/>
                      <a:pt x="74" y="8"/>
                    </a:cubicBezTo>
                    <a:cubicBezTo>
                      <a:pt x="70" y="7"/>
                      <a:pt x="65" y="7"/>
                      <a:pt x="64" y="7"/>
                    </a:cubicBezTo>
                    <a:cubicBezTo>
                      <a:pt x="62" y="8"/>
                      <a:pt x="54" y="2"/>
                      <a:pt x="52" y="1"/>
                    </a:cubicBezTo>
                    <a:cubicBezTo>
                      <a:pt x="51" y="0"/>
                      <a:pt x="46" y="0"/>
                      <a:pt x="40" y="1"/>
                    </a:cubicBezTo>
                    <a:cubicBezTo>
                      <a:pt x="37" y="4"/>
                      <a:pt x="39" y="7"/>
                      <a:pt x="39" y="12"/>
                    </a:cubicBezTo>
                    <a:cubicBezTo>
                      <a:pt x="39" y="17"/>
                      <a:pt x="33" y="16"/>
                      <a:pt x="30" y="16"/>
                    </a:cubicBezTo>
                    <a:cubicBezTo>
                      <a:pt x="27" y="16"/>
                      <a:pt x="22" y="7"/>
                      <a:pt x="20" y="5"/>
                    </a:cubicBezTo>
                    <a:cubicBezTo>
                      <a:pt x="18" y="2"/>
                      <a:pt x="13" y="7"/>
                      <a:pt x="9" y="10"/>
                    </a:cubicBezTo>
                    <a:cubicBezTo>
                      <a:pt x="5" y="12"/>
                      <a:pt x="7" y="16"/>
                      <a:pt x="5" y="19"/>
                    </a:cubicBezTo>
                    <a:cubicBezTo>
                      <a:pt x="2" y="21"/>
                      <a:pt x="0" y="24"/>
                      <a:pt x="3" y="29"/>
                    </a:cubicBezTo>
                    <a:cubicBezTo>
                      <a:pt x="3" y="29"/>
                      <a:pt x="3" y="30"/>
                      <a:pt x="3" y="30"/>
                    </a:cubicBezTo>
                    <a:cubicBezTo>
                      <a:pt x="7" y="30"/>
                      <a:pt x="10" y="29"/>
                      <a:pt x="12" y="27"/>
                    </a:cubicBezTo>
                    <a:cubicBezTo>
                      <a:pt x="16" y="25"/>
                      <a:pt x="25" y="27"/>
                      <a:pt x="29" y="2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6" name="Freeform 85"/>
              <p:cNvSpPr/>
              <p:nvPr/>
            </p:nvSpPr>
            <p:spPr bwMode="auto">
              <a:xfrm>
                <a:off x="8193" y="3940"/>
                <a:ext cx="236" cy="149"/>
              </a:xfrm>
              <a:custGeom>
                <a:avLst/>
                <a:gdLst/>
                <a:ahLst/>
                <a:cxnLst>
                  <a:cxn ang="0">
                    <a:pos x="10" y="21"/>
                  </a:cxn>
                  <a:cxn ang="0">
                    <a:pos x="16" y="23"/>
                  </a:cxn>
                  <a:cxn ang="0">
                    <a:pos x="23" y="27"/>
                  </a:cxn>
                  <a:cxn ang="0">
                    <a:pos x="23" y="35"/>
                  </a:cxn>
                  <a:cxn ang="0">
                    <a:pos x="31" y="40"/>
                  </a:cxn>
                  <a:cxn ang="0">
                    <a:pos x="40" y="41"/>
                  </a:cxn>
                  <a:cxn ang="0">
                    <a:pos x="45" y="38"/>
                  </a:cxn>
                  <a:cxn ang="0">
                    <a:pos x="53" y="36"/>
                  </a:cxn>
                  <a:cxn ang="0">
                    <a:pos x="54" y="31"/>
                  </a:cxn>
                  <a:cxn ang="0">
                    <a:pos x="60" y="25"/>
                  </a:cxn>
                  <a:cxn ang="0">
                    <a:pos x="64" y="22"/>
                  </a:cxn>
                  <a:cxn ang="0">
                    <a:pos x="65" y="18"/>
                  </a:cxn>
                  <a:cxn ang="0">
                    <a:pos x="66" y="14"/>
                  </a:cxn>
                  <a:cxn ang="0">
                    <a:pos x="60" y="11"/>
                  </a:cxn>
                  <a:cxn ang="0">
                    <a:pos x="49" y="5"/>
                  </a:cxn>
                  <a:cxn ang="0">
                    <a:pos x="43" y="2"/>
                  </a:cxn>
                  <a:cxn ang="0">
                    <a:pos x="29" y="2"/>
                  </a:cxn>
                  <a:cxn ang="0">
                    <a:pos x="12" y="2"/>
                  </a:cxn>
                  <a:cxn ang="0">
                    <a:pos x="3" y="5"/>
                  </a:cxn>
                  <a:cxn ang="0">
                    <a:pos x="2" y="17"/>
                  </a:cxn>
                  <a:cxn ang="0">
                    <a:pos x="3" y="20"/>
                  </a:cxn>
                  <a:cxn ang="0">
                    <a:pos x="10" y="21"/>
                  </a:cxn>
                </a:cxnLst>
                <a:rect l="0" t="0" r="r" b="b"/>
                <a:pathLst>
                  <a:path w="66" h="42">
                    <a:moveTo>
                      <a:pt x="10" y="21"/>
                    </a:moveTo>
                    <a:cubicBezTo>
                      <a:pt x="11" y="23"/>
                      <a:pt x="15" y="24"/>
                      <a:pt x="16" y="23"/>
                    </a:cubicBezTo>
                    <a:cubicBezTo>
                      <a:pt x="18" y="23"/>
                      <a:pt x="23" y="25"/>
                      <a:pt x="23" y="27"/>
                    </a:cubicBezTo>
                    <a:cubicBezTo>
                      <a:pt x="23" y="29"/>
                      <a:pt x="21" y="35"/>
                      <a:pt x="23" y="35"/>
                    </a:cubicBezTo>
                    <a:cubicBezTo>
                      <a:pt x="24" y="35"/>
                      <a:pt x="31" y="37"/>
                      <a:pt x="31" y="40"/>
                    </a:cubicBezTo>
                    <a:cubicBezTo>
                      <a:pt x="35" y="40"/>
                      <a:pt x="38" y="41"/>
                      <a:pt x="40" y="41"/>
                    </a:cubicBezTo>
                    <a:cubicBezTo>
                      <a:pt x="42" y="42"/>
                      <a:pt x="44" y="40"/>
                      <a:pt x="45" y="38"/>
                    </a:cubicBezTo>
                    <a:cubicBezTo>
                      <a:pt x="47" y="37"/>
                      <a:pt x="51" y="36"/>
                      <a:pt x="53" y="36"/>
                    </a:cubicBezTo>
                    <a:cubicBezTo>
                      <a:pt x="54" y="36"/>
                      <a:pt x="54" y="32"/>
                      <a:pt x="54" y="31"/>
                    </a:cubicBezTo>
                    <a:cubicBezTo>
                      <a:pt x="55" y="29"/>
                      <a:pt x="58" y="26"/>
                      <a:pt x="60" y="25"/>
                    </a:cubicBezTo>
                    <a:cubicBezTo>
                      <a:pt x="62" y="25"/>
                      <a:pt x="62" y="22"/>
                      <a:pt x="64" y="22"/>
                    </a:cubicBezTo>
                    <a:cubicBezTo>
                      <a:pt x="66" y="22"/>
                      <a:pt x="65" y="20"/>
                      <a:pt x="65" y="18"/>
                    </a:cubicBezTo>
                    <a:cubicBezTo>
                      <a:pt x="65" y="17"/>
                      <a:pt x="65" y="16"/>
                      <a:pt x="66" y="14"/>
                    </a:cubicBezTo>
                    <a:cubicBezTo>
                      <a:pt x="64" y="13"/>
                      <a:pt x="62" y="12"/>
                      <a:pt x="60" y="11"/>
                    </a:cubicBezTo>
                    <a:cubicBezTo>
                      <a:pt x="57" y="8"/>
                      <a:pt x="52" y="4"/>
                      <a:pt x="49" y="5"/>
                    </a:cubicBezTo>
                    <a:cubicBezTo>
                      <a:pt x="47" y="6"/>
                      <a:pt x="47" y="1"/>
                      <a:pt x="43" y="2"/>
                    </a:cubicBezTo>
                    <a:cubicBezTo>
                      <a:pt x="39" y="4"/>
                      <a:pt x="32" y="2"/>
                      <a:pt x="29" y="2"/>
                    </a:cubicBezTo>
                    <a:cubicBezTo>
                      <a:pt x="25" y="2"/>
                      <a:pt x="16" y="0"/>
                      <a:pt x="12" y="2"/>
                    </a:cubicBezTo>
                    <a:cubicBezTo>
                      <a:pt x="10" y="4"/>
                      <a:pt x="7" y="5"/>
                      <a:pt x="3" y="5"/>
                    </a:cubicBezTo>
                    <a:cubicBezTo>
                      <a:pt x="6" y="9"/>
                      <a:pt x="5" y="14"/>
                      <a:pt x="2" y="17"/>
                    </a:cubicBezTo>
                    <a:cubicBezTo>
                      <a:pt x="0" y="19"/>
                      <a:pt x="1" y="19"/>
                      <a:pt x="3" y="20"/>
                    </a:cubicBezTo>
                    <a:cubicBezTo>
                      <a:pt x="5" y="20"/>
                      <a:pt x="9" y="19"/>
                      <a:pt x="10" y="2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7" name="Freeform 86"/>
              <p:cNvSpPr/>
              <p:nvPr/>
            </p:nvSpPr>
            <p:spPr bwMode="auto">
              <a:xfrm>
                <a:off x="7614" y="4424"/>
                <a:ext cx="182" cy="104"/>
              </a:xfrm>
              <a:custGeom>
                <a:avLst/>
                <a:gdLst/>
                <a:ahLst/>
                <a:cxnLst>
                  <a:cxn ang="0">
                    <a:pos x="46" y="12"/>
                  </a:cxn>
                  <a:cxn ang="0">
                    <a:pos x="40" y="9"/>
                  </a:cxn>
                  <a:cxn ang="0">
                    <a:pos x="40" y="4"/>
                  </a:cxn>
                  <a:cxn ang="0">
                    <a:pos x="33" y="1"/>
                  </a:cxn>
                  <a:cxn ang="0">
                    <a:pos x="26" y="2"/>
                  </a:cxn>
                  <a:cxn ang="0">
                    <a:pos x="16" y="2"/>
                  </a:cxn>
                  <a:cxn ang="0">
                    <a:pos x="15" y="4"/>
                  </a:cxn>
                  <a:cxn ang="0">
                    <a:pos x="9" y="8"/>
                  </a:cxn>
                  <a:cxn ang="0">
                    <a:pos x="2" y="17"/>
                  </a:cxn>
                  <a:cxn ang="0">
                    <a:pos x="3" y="21"/>
                  </a:cxn>
                  <a:cxn ang="0">
                    <a:pos x="8" y="22"/>
                  </a:cxn>
                  <a:cxn ang="0">
                    <a:pos x="10" y="27"/>
                  </a:cxn>
                  <a:cxn ang="0">
                    <a:pos x="10" y="27"/>
                  </a:cxn>
                  <a:cxn ang="0">
                    <a:pos x="20" y="27"/>
                  </a:cxn>
                  <a:cxn ang="0">
                    <a:pos x="25" y="19"/>
                  </a:cxn>
                  <a:cxn ang="0">
                    <a:pos x="32" y="26"/>
                  </a:cxn>
                  <a:cxn ang="0">
                    <a:pos x="35" y="22"/>
                  </a:cxn>
                  <a:cxn ang="0">
                    <a:pos x="39" y="20"/>
                  </a:cxn>
                  <a:cxn ang="0">
                    <a:pos x="44" y="19"/>
                  </a:cxn>
                  <a:cxn ang="0">
                    <a:pos x="47" y="17"/>
                  </a:cxn>
                  <a:cxn ang="0">
                    <a:pos x="49" y="15"/>
                  </a:cxn>
                  <a:cxn ang="0">
                    <a:pos x="51" y="12"/>
                  </a:cxn>
                  <a:cxn ang="0">
                    <a:pos x="46" y="12"/>
                  </a:cxn>
                </a:cxnLst>
                <a:rect l="0" t="0" r="r" b="b"/>
                <a:pathLst>
                  <a:path w="51" h="29">
                    <a:moveTo>
                      <a:pt x="46" y="12"/>
                    </a:moveTo>
                    <a:cubicBezTo>
                      <a:pt x="43" y="13"/>
                      <a:pt x="40" y="10"/>
                      <a:pt x="40" y="9"/>
                    </a:cubicBezTo>
                    <a:cubicBezTo>
                      <a:pt x="40" y="8"/>
                      <a:pt x="39" y="6"/>
                      <a:pt x="40" y="4"/>
                    </a:cubicBezTo>
                    <a:cubicBezTo>
                      <a:pt x="38" y="3"/>
                      <a:pt x="35" y="2"/>
                      <a:pt x="33" y="1"/>
                    </a:cubicBezTo>
                    <a:cubicBezTo>
                      <a:pt x="30" y="0"/>
                      <a:pt x="28" y="0"/>
                      <a:pt x="26" y="2"/>
                    </a:cubicBezTo>
                    <a:cubicBezTo>
                      <a:pt x="24" y="2"/>
                      <a:pt x="19" y="2"/>
                      <a:pt x="16" y="2"/>
                    </a:cubicBezTo>
                    <a:cubicBezTo>
                      <a:pt x="16" y="3"/>
                      <a:pt x="15" y="4"/>
                      <a:pt x="15" y="4"/>
                    </a:cubicBezTo>
                    <a:cubicBezTo>
                      <a:pt x="12" y="4"/>
                      <a:pt x="9" y="6"/>
                      <a:pt x="9" y="8"/>
                    </a:cubicBezTo>
                    <a:cubicBezTo>
                      <a:pt x="8" y="11"/>
                      <a:pt x="3" y="13"/>
                      <a:pt x="2" y="17"/>
                    </a:cubicBezTo>
                    <a:cubicBezTo>
                      <a:pt x="0" y="22"/>
                      <a:pt x="1" y="24"/>
                      <a:pt x="3" y="21"/>
                    </a:cubicBezTo>
                    <a:cubicBezTo>
                      <a:pt x="5" y="18"/>
                      <a:pt x="8" y="19"/>
                      <a:pt x="8" y="22"/>
                    </a:cubicBezTo>
                    <a:cubicBezTo>
                      <a:pt x="8" y="24"/>
                      <a:pt x="11" y="24"/>
                      <a:pt x="10" y="27"/>
                    </a:cubicBezTo>
                    <a:cubicBezTo>
                      <a:pt x="10" y="27"/>
                      <a:pt x="10" y="27"/>
                      <a:pt x="10" y="27"/>
                    </a:cubicBezTo>
                    <a:cubicBezTo>
                      <a:pt x="13" y="27"/>
                      <a:pt x="18" y="27"/>
                      <a:pt x="20" y="27"/>
                    </a:cubicBezTo>
                    <a:cubicBezTo>
                      <a:pt x="22" y="27"/>
                      <a:pt x="24" y="19"/>
                      <a:pt x="25" y="19"/>
                    </a:cubicBezTo>
                    <a:cubicBezTo>
                      <a:pt x="26" y="18"/>
                      <a:pt x="29" y="24"/>
                      <a:pt x="32" y="26"/>
                    </a:cubicBezTo>
                    <a:cubicBezTo>
                      <a:pt x="34" y="29"/>
                      <a:pt x="35" y="24"/>
                      <a:pt x="35" y="22"/>
                    </a:cubicBezTo>
                    <a:cubicBezTo>
                      <a:pt x="35" y="20"/>
                      <a:pt x="37" y="20"/>
                      <a:pt x="39" y="20"/>
                    </a:cubicBezTo>
                    <a:cubicBezTo>
                      <a:pt x="40" y="20"/>
                      <a:pt x="44" y="21"/>
                      <a:pt x="44" y="19"/>
                    </a:cubicBezTo>
                    <a:cubicBezTo>
                      <a:pt x="44" y="16"/>
                      <a:pt x="46" y="17"/>
                      <a:pt x="47" y="17"/>
                    </a:cubicBezTo>
                    <a:cubicBezTo>
                      <a:pt x="49" y="17"/>
                      <a:pt x="49" y="15"/>
                      <a:pt x="49" y="15"/>
                    </a:cubicBezTo>
                    <a:cubicBezTo>
                      <a:pt x="51" y="12"/>
                      <a:pt x="51" y="12"/>
                      <a:pt x="51" y="12"/>
                    </a:cubicBezTo>
                    <a:cubicBezTo>
                      <a:pt x="49" y="12"/>
                      <a:pt x="47" y="11"/>
                      <a:pt x="46" y="12"/>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8" name="Freeform 87"/>
              <p:cNvSpPr/>
              <p:nvPr/>
            </p:nvSpPr>
            <p:spPr bwMode="auto">
              <a:xfrm>
                <a:off x="7611" y="4039"/>
                <a:ext cx="361" cy="412"/>
              </a:xfrm>
              <a:custGeom>
                <a:avLst/>
                <a:gdLst/>
                <a:ahLst/>
                <a:cxnLst>
                  <a:cxn ang="0">
                    <a:pos x="13" y="29"/>
                  </a:cxn>
                  <a:cxn ang="0">
                    <a:pos x="7" y="35"/>
                  </a:cxn>
                  <a:cxn ang="0">
                    <a:pos x="11" y="41"/>
                  </a:cxn>
                  <a:cxn ang="0">
                    <a:pos x="9" y="44"/>
                  </a:cxn>
                  <a:cxn ang="0">
                    <a:pos x="2" y="47"/>
                  </a:cxn>
                  <a:cxn ang="0">
                    <a:pos x="2" y="53"/>
                  </a:cxn>
                  <a:cxn ang="0">
                    <a:pos x="0" y="62"/>
                  </a:cxn>
                  <a:cxn ang="0">
                    <a:pos x="3" y="69"/>
                  </a:cxn>
                  <a:cxn ang="0">
                    <a:pos x="1" y="73"/>
                  </a:cxn>
                  <a:cxn ang="0">
                    <a:pos x="5" y="82"/>
                  </a:cxn>
                  <a:cxn ang="0">
                    <a:pos x="7" y="84"/>
                  </a:cxn>
                  <a:cxn ang="0">
                    <a:pos x="14" y="87"/>
                  </a:cxn>
                  <a:cxn ang="0">
                    <a:pos x="20" y="89"/>
                  </a:cxn>
                  <a:cxn ang="0">
                    <a:pos x="23" y="93"/>
                  </a:cxn>
                  <a:cxn ang="0">
                    <a:pos x="18" y="102"/>
                  </a:cxn>
                  <a:cxn ang="0">
                    <a:pos x="17" y="109"/>
                  </a:cxn>
                  <a:cxn ang="0">
                    <a:pos x="27" y="109"/>
                  </a:cxn>
                  <a:cxn ang="0">
                    <a:pos x="34" y="108"/>
                  </a:cxn>
                  <a:cxn ang="0">
                    <a:pos x="41" y="111"/>
                  </a:cxn>
                  <a:cxn ang="0">
                    <a:pos x="42" y="110"/>
                  </a:cxn>
                  <a:cxn ang="0">
                    <a:pos x="49" y="112"/>
                  </a:cxn>
                  <a:cxn ang="0">
                    <a:pos x="55" y="111"/>
                  </a:cxn>
                  <a:cxn ang="0">
                    <a:pos x="62" y="110"/>
                  </a:cxn>
                  <a:cxn ang="0">
                    <a:pos x="73" y="108"/>
                  </a:cxn>
                  <a:cxn ang="0">
                    <a:pos x="78" y="105"/>
                  </a:cxn>
                  <a:cxn ang="0">
                    <a:pos x="82" y="98"/>
                  </a:cxn>
                  <a:cxn ang="0">
                    <a:pos x="89" y="93"/>
                  </a:cxn>
                  <a:cxn ang="0">
                    <a:pos x="77" y="84"/>
                  </a:cxn>
                  <a:cxn ang="0">
                    <a:pos x="73" y="74"/>
                  </a:cxn>
                  <a:cxn ang="0">
                    <a:pos x="72" y="68"/>
                  </a:cxn>
                  <a:cxn ang="0">
                    <a:pos x="84" y="64"/>
                  </a:cxn>
                  <a:cxn ang="0">
                    <a:pos x="93" y="60"/>
                  </a:cxn>
                  <a:cxn ang="0">
                    <a:pos x="99" y="59"/>
                  </a:cxn>
                  <a:cxn ang="0">
                    <a:pos x="100" y="53"/>
                  </a:cxn>
                  <a:cxn ang="0">
                    <a:pos x="97" y="44"/>
                  </a:cxn>
                  <a:cxn ang="0">
                    <a:pos x="95" y="38"/>
                  </a:cxn>
                  <a:cxn ang="0">
                    <a:pos x="93" y="33"/>
                  </a:cxn>
                  <a:cxn ang="0">
                    <a:pos x="92" y="28"/>
                  </a:cxn>
                  <a:cxn ang="0">
                    <a:pos x="92" y="16"/>
                  </a:cxn>
                  <a:cxn ang="0">
                    <a:pos x="92" y="15"/>
                  </a:cxn>
                  <a:cxn ang="0">
                    <a:pos x="91" y="14"/>
                  </a:cxn>
                  <a:cxn ang="0">
                    <a:pos x="85" y="10"/>
                  </a:cxn>
                  <a:cxn ang="0">
                    <a:pos x="86" y="3"/>
                  </a:cxn>
                  <a:cxn ang="0">
                    <a:pos x="76" y="6"/>
                  </a:cxn>
                  <a:cxn ang="0">
                    <a:pos x="63" y="13"/>
                  </a:cxn>
                  <a:cxn ang="0">
                    <a:pos x="57" y="9"/>
                  </a:cxn>
                  <a:cxn ang="0">
                    <a:pos x="53" y="7"/>
                  </a:cxn>
                  <a:cxn ang="0">
                    <a:pos x="45" y="3"/>
                  </a:cxn>
                  <a:cxn ang="0">
                    <a:pos x="44" y="0"/>
                  </a:cxn>
                  <a:cxn ang="0">
                    <a:pos x="40" y="1"/>
                  </a:cxn>
                  <a:cxn ang="0">
                    <a:pos x="30" y="0"/>
                  </a:cxn>
                  <a:cxn ang="0">
                    <a:pos x="32" y="5"/>
                  </a:cxn>
                  <a:cxn ang="0">
                    <a:pos x="35" y="15"/>
                  </a:cxn>
                  <a:cxn ang="0">
                    <a:pos x="30" y="19"/>
                  </a:cxn>
                  <a:cxn ang="0">
                    <a:pos x="22" y="18"/>
                  </a:cxn>
                  <a:cxn ang="0">
                    <a:pos x="13" y="19"/>
                  </a:cxn>
                  <a:cxn ang="0">
                    <a:pos x="13" y="22"/>
                  </a:cxn>
                  <a:cxn ang="0">
                    <a:pos x="13" y="29"/>
                  </a:cxn>
                </a:cxnLst>
                <a:rect l="0" t="0" r="r" b="b"/>
                <a:pathLst>
                  <a:path w="101" h="114">
                    <a:moveTo>
                      <a:pt x="13" y="29"/>
                    </a:moveTo>
                    <a:cubicBezTo>
                      <a:pt x="10" y="33"/>
                      <a:pt x="7" y="34"/>
                      <a:pt x="7" y="35"/>
                    </a:cubicBezTo>
                    <a:cubicBezTo>
                      <a:pt x="8" y="36"/>
                      <a:pt x="12" y="39"/>
                      <a:pt x="11" y="41"/>
                    </a:cubicBezTo>
                    <a:cubicBezTo>
                      <a:pt x="10" y="42"/>
                      <a:pt x="9" y="41"/>
                      <a:pt x="9" y="44"/>
                    </a:cubicBezTo>
                    <a:cubicBezTo>
                      <a:pt x="9" y="47"/>
                      <a:pt x="4" y="47"/>
                      <a:pt x="2" y="47"/>
                    </a:cubicBezTo>
                    <a:cubicBezTo>
                      <a:pt x="1" y="47"/>
                      <a:pt x="3" y="50"/>
                      <a:pt x="2" y="53"/>
                    </a:cubicBezTo>
                    <a:cubicBezTo>
                      <a:pt x="1" y="55"/>
                      <a:pt x="1" y="60"/>
                      <a:pt x="0" y="62"/>
                    </a:cubicBezTo>
                    <a:cubicBezTo>
                      <a:pt x="0" y="64"/>
                      <a:pt x="4" y="67"/>
                      <a:pt x="3" y="69"/>
                    </a:cubicBezTo>
                    <a:cubicBezTo>
                      <a:pt x="3" y="70"/>
                      <a:pt x="0" y="72"/>
                      <a:pt x="1" y="73"/>
                    </a:cubicBezTo>
                    <a:cubicBezTo>
                      <a:pt x="2" y="74"/>
                      <a:pt x="4" y="76"/>
                      <a:pt x="5" y="82"/>
                    </a:cubicBezTo>
                    <a:cubicBezTo>
                      <a:pt x="6" y="83"/>
                      <a:pt x="7" y="83"/>
                      <a:pt x="7" y="84"/>
                    </a:cubicBezTo>
                    <a:cubicBezTo>
                      <a:pt x="9" y="86"/>
                      <a:pt x="11" y="87"/>
                      <a:pt x="14" y="87"/>
                    </a:cubicBezTo>
                    <a:cubicBezTo>
                      <a:pt x="18" y="87"/>
                      <a:pt x="19" y="89"/>
                      <a:pt x="20" y="89"/>
                    </a:cubicBezTo>
                    <a:cubicBezTo>
                      <a:pt x="22" y="89"/>
                      <a:pt x="26" y="90"/>
                      <a:pt x="23" y="93"/>
                    </a:cubicBezTo>
                    <a:cubicBezTo>
                      <a:pt x="19" y="96"/>
                      <a:pt x="19" y="99"/>
                      <a:pt x="18" y="102"/>
                    </a:cubicBezTo>
                    <a:cubicBezTo>
                      <a:pt x="18" y="104"/>
                      <a:pt x="18" y="107"/>
                      <a:pt x="17" y="109"/>
                    </a:cubicBezTo>
                    <a:cubicBezTo>
                      <a:pt x="20" y="109"/>
                      <a:pt x="25" y="109"/>
                      <a:pt x="27" y="109"/>
                    </a:cubicBezTo>
                    <a:cubicBezTo>
                      <a:pt x="29" y="107"/>
                      <a:pt x="31" y="107"/>
                      <a:pt x="34" y="108"/>
                    </a:cubicBezTo>
                    <a:cubicBezTo>
                      <a:pt x="36" y="109"/>
                      <a:pt x="39" y="110"/>
                      <a:pt x="41" y="111"/>
                    </a:cubicBezTo>
                    <a:cubicBezTo>
                      <a:pt x="41" y="110"/>
                      <a:pt x="41" y="110"/>
                      <a:pt x="42" y="110"/>
                    </a:cubicBezTo>
                    <a:cubicBezTo>
                      <a:pt x="44" y="110"/>
                      <a:pt x="47" y="114"/>
                      <a:pt x="49" y="112"/>
                    </a:cubicBezTo>
                    <a:cubicBezTo>
                      <a:pt x="50" y="109"/>
                      <a:pt x="54" y="110"/>
                      <a:pt x="55" y="111"/>
                    </a:cubicBezTo>
                    <a:cubicBezTo>
                      <a:pt x="57" y="112"/>
                      <a:pt x="60" y="112"/>
                      <a:pt x="62" y="110"/>
                    </a:cubicBezTo>
                    <a:cubicBezTo>
                      <a:pt x="64" y="108"/>
                      <a:pt x="72" y="107"/>
                      <a:pt x="73" y="108"/>
                    </a:cubicBezTo>
                    <a:cubicBezTo>
                      <a:pt x="75" y="109"/>
                      <a:pt x="80" y="111"/>
                      <a:pt x="78" y="105"/>
                    </a:cubicBezTo>
                    <a:cubicBezTo>
                      <a:pt x="76" y="99"/>
                      <a:pt x="82" y="100"/>
                      <a:pt x="82" y="98"/>
                    </a:cubicBezTo>
                    <a:cubicBezTo>
                      <a:pt x="83" y="95"/>
                      <a:pt x="90" y="94"/>
                      <a:pt x="89" y="93"/>
                    </a:cubicBezTo>
                    <a:cubicBezTo>
                      <a:pt x="88" y="91"/>
                      <a:pt x="79" y="86"/>
                      <a:pt x="77" y="84"/>
                    </a:cubicBezTo>
                    <a:cubicBezTo>
                      <a:pt x="74" y="82"/>
                      <a:pt x="74" y="77"/>
                      <a:pt x="73" y="74"/>
                    </a:cubicBezTo>
                    <a:cubicBezTo>
                      <a:pt x="72" y="72"/>
                      <a:pt x="69" y="69"/>
                      <a:pt x="72" y="68"/>
                    </a:cubicBezTo>
                    <a:cubicBezTo>
                      <a:pt x="76" y="68"/>
                      <a:pt x="81" y="66"/>
                      <a:pt x="84" y="64"/>
                    </a:cubicBezTo>
                    <a:cubicBezTo>
                      <a:pt x="87" y="61"/>
                      <a:pt x="92" y="61"/>
                      <a:pt x="93" y="60"/>
                    </a:cubicBezTo>
                    <a:cubicBezTo>
                      <a:pt x="95" y="58"/>
                      <a:pt x="98" y="61"/>
                      <a:pt x="99" y="59"/>
                    </a:cubicBezTo>
                    <a:cubicBezTo>
                      <a:pt x="100" y="58"/>
                      <a:pt x="101" y="55"/>
                      <a:pt x="100" y="53"/>
                    </a:cubicBezTo>
                    <a:cubicBezTo>
                      <a:pt x="98" y="51"/>
                      <a:pt x="97" y="48"/>
                      <a:pt x="97" y="44"/>
                    </a:cubicBezTo>
                    <a:cubicBezTo>
                      <a:pt x="97" y="40"/>
                      <a:pt x="95" y="40"/>
                      <a:pt x="95" y="38"/>
                    </a:cubicBezTo>
                    <a:cubicBezTo>
                      <a:pt x="95" y="36"/>
                      <a:pt x="95" y="34"/>
                      <a:pt x="93" y="33"/>
                    </a:cubicBezTo>
                    <a:cubicBezTo>
                      <a:pt x="91" y="32"/>
                      <a:pt x="90" y="31"/>
                      <a:pt x="92" y="28"/>
                    </a:cubicBezTo>
                    <a:cubicBezTo>
                      <a:pt x="94" y="25"/>
                      <a:pt x="93" y="18"/>
                      <a:pt x="92" y="16"/>
                    </a:cubicBezTo>
                    <a:cubicBezTo>
                      <a:pt x="92" y="16"/>
                      <a:pt x="92" y="15"/>
                      <a:pt x="92" y="15"/>
                    </a:cubicBezTo>
                    <a:cubicBezTo>
                      <a:pt x="92" y="15"/>
                      <a:pt x="91" y="14"/>
                      <a:pt x="91" y="14"/>
                    </a:cubicBezTo>
                    <a:cubicBezTo>
                      <a:pt x="91" y="11"/>
                      <a:pt x="89" y="10"/>
                      <a:pt x="85" y="10"/>
                    </a:cubicBezTo>
                    <a:cubicBezTo>
                      <a:pt x="80" y="10"/>
                      <a:pt x="87" y="6"/>
                      <a:pt x="86" y="3"/>
                    </a:cubicBezTo>
                    <a:cubicBezTo>
                      <a:pt x="84" y="1"/>
                      <a:pt x="80" y="7"/>
                      <a:pt x="76" y="6"/>
                    </a:cubicBezTo>
                    <a:cubicBezTo>
                      <a:pt x="72" y="5"/>
                      <a:pt x="67" y="11"/>
                      <a:pt x="63" y="13"/>
                    </a:cubicBezTo>
                    <a:cubicBezTo>
                      <a:pt x="60" y="16"/>
                      <a:pt x="55" y="13"/>
                      <a:pt x="57" y="9"/>
                    </a:cubicBezTo>
                    <a:cubicBezTo>
                      <a:pt x="60" y="5"/>
                      <a:pt x="57" y="6"/>
                      <a:pt x="53" y="7"/>
                    </a:cubicBezTo>
                    <a:cubicBezTo>
                      <a:pt x="49" y="9"/>
                      <a:pt x="44" y="7"/>
                      <a:pt x="45" y="3"/>
                    </a:cubicBezTo>
                    <a:cubicBezTo>
                      <a:pt x="45" y="2"/>
                      <a:pt x="45" y="1"/>
                      <a:pt x="44" y="0"/>
                    </a:cubicBezTo>
                    <a:cubicBezTo>
                      <a:pt x="42" y="1"/>
                      <a:pt x="41" y="1"/>
                      <a:pt x="40" y="1"/>
                    </a:cubicBezTo>
                    <a:cubicBezTo>
                      <a:pt x="38" y="0"/>
                      <a:pt x="34" y="0"/>
                      <a:pt x="30" y="0"/>
                    </a:cubicBezTo>
                    <a:cubicBezTo>
                      <a:pt x="31" y="1"/>
                      <a:pt x="32" y="3"/>
                      <a:pt x="32" y="5"/>
                    </a:cubicBezTo>
                    <a:cubicBezTo>
                      <a:pt x="30" y="8"/>
                      <a:pt x="33" y="10"/>
                      <a:pt x="35" y="15"/>
                    </a:cubicBezTo>
                    <a:cubicBezTo>
                      <a:pt x="37" y="19"/>
                      <a:pt x="30" y="16"/>
                      <a:pt x="30" y="19"/>
                    </a:cubicBezTo>
                    <a:cubicBezTo>
                      <a:pt x="30" y="22"/>
                      <a:pt x="24" y="19"/>
                      <a:pt x="22" y="18"/>
                    </a:cubicBezTo>
                    <a:cubicBezTo>
                      <a:pt x="20" y="17"/>
                      <a:pt x="13" y="18"/>
                      <a:pt x="13" y="19"/>
                    </a:cubicBezTo>
                    <a:cubicBezTo>
                      <a:pt x="13" y="20"/>
                      <a:pt x="13" y="21"/>
                      <a:pt x="13" y="22"/>
                    </a:cubicBezTo>
                    <a:cubicBezTo>
                      <a:pt x="14" y="25"/>
                      <a:pt x="14" y="28"/>
                      <a:pt x="13" y="29"/>
                    </a:cubicBezTo>
                    <a:close/>
                  </a:path>
                </a:pathLst>
              </a:custGeom>
              <a:solidFill>
                <a:srgbClr val="063D54"/>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89" name="Freeform 88"/>
              <p:cNvSpPr/>
              <p:nvPr/>
            </p:nvSpPr>
            <p:spPr bwMode="auto">
              <a:xfrm>
                <a:off x="8202" y="3057"/>
                <a:ext cx="424" cy="678"/>
              </a:xfrm>
              <a:custGeom>
                <a:avLst/>
                <a:gdLst/>
                <a:ahLst/>
                <a:cxnLst>
                  <a:cxn ang="0">
                    <a:pos x="100" y="158"/>
                  </a:cxn>
                  <a:cxn ang="0">
                    <a:pos x="117" y="142"/>
                  </a:cxn>
                  <a:cxn ang="0">
                    <a:pos x="114" y="133"/>
                  </a:cxn>
                  <a:cxn ang="0">
                    <a:pos x="100" y="122"/>
                  </a:cxn>
                  <a:cxn ang="0">
                    <a:pos x="107" y="116"/>
                  </a:cxn>
                  <a:cxn ang="0">
                    <a:pos x="101" y="110"/>
                  </a:cxn>
                  <a:cxn ang="0">
                    <a:pos x="102" y="104"/>
                  </a:cxn>
                  <a:cxn ang="0">
                    <a:pos x="97" y="101"/>
                  </a:cxn>
                  <a:cxn ang="0">
                    <a:pos x="99" y="97"/>
                  </a:cxn>
                  <a:cxn ang="0">
                    <a:pos x="98" y="89"/>
                  </a:cxn>
                  <a:cxn ang="0">
                    <a:pos x="101" y="82"/>
                  </a:cxn>
                  <a:cxn ang="0">
                    <a:pos x="91" y="65"/>
                  </a:cxn>
                  <a:cxn ang="0">
                    <a:pos x="94" y="58"/>
                  </a:cxn>
                  <a:cxn ang="0">
                    <a:pos x="101" y="50"/>
                  </a:cxn>
                  <a:cxn ang="0">
                    <a:pos x="93" y="42"/>
                  </a:cxn>
                  <a:cxn ang="0">
                    <a:pos x="86" y="38"/>
                  </a:cxn>
                  <a:cxn ang="0">
                    <a:pos x="84" y="31"/>
                  </a:cxn>
                  <a:cxn ang="0">
                    <a:pos x="86" y="25"/>
                  </a:cxn>
                  <a:cxn ang="0">
                    <a:pos x="90" y="22"/>
                  </a:cxn>
                  <a:cxn ang="0">
                    <a:pos x="93" y="18"/>
                  </a:cxn>
                  <a:cxn ang="0">
                    <a:pos x="93" y="11"/>
                  </a:cxn>
                  <a:cxn ang="0">
                    <a:pos x="81" y="3"/>
                  </a:cxn>
                  <a:cxn ang="0">
                    <a:pos x="72" y="3"/>
                  </a:cxn>
                  <a:cxn ang="0">
                    <a:pos x="61" y="6"/>
                  </a:cxn>
                  <a:cxn ang="0">
                    <a:pos x="54" y="14"/>
                  </a:cxn>
                  <a:cxn ang="0">
                    <a:pos x="52" y="23"/>
                  </a:cxn>
                  <a:cxn ang="0">
                    <a:pos x="47" y="30"/>
                  </a:cxn>
                  <a:cxn ang="0">
                    <a:pos x="40" y="28"/>
                  </a:cxn>
                  <a:cxn ang="0">
                    <a:pos x="32" y="28"/>
                  </a:cxn>
                  <a:cxn ang="0">
                    <a:pos x="19" y="27"/>
                  </a:cxn>
                  <a:cxn ang="0">
                    <a:pos x="7" y="18"/>
                  </a:cxn>
                  <a:cxn ang="0">
                    <a:pos x="0" y="23"/>
                  </a:cxn>
                  <a:cxn ang="0">
                    <a:pos x="12" y="32"/>
                  </a:cxn>
                  <a:cxn ang="0">
                    <a:pos x="28" y="42"/>
                  </a:cxn>
                  <a:cxn ang="0">
                    <a:pos x="29" y="53"/>
                  </a:cxn>
                  <a:cxn ang="0">
                    <a:pos x="31" y="63"/>
                  </a:cxn>
                  <a:cxn ang="0">
                    <a:pos x="31" y="73"/>
                  </a:cxn>
                  <a:cxn ang="0">
                    <a:pos x="33" y="78"/>
                  </a:cxn>
                  <a:cxn ang="0">
                    <a:pos x="34" y="84"/>
                  </a:cxn>
                  <a:cxn ang="0">
                    <a:pos x="44" y="88"/>
                  </a:cxn>
                  <a:cxn ang="0">
                    <a:pos x="48" y="96"/>
                  </a:cxn>
                  <a:cxn ang="0">
                    <a:pos x="46" y="100"/>
                  </a:cxn>
                  <a:cxn ang="0">
                    <a:pos x="39" y="105"/>
                  </a:cxn>
                  <a:cxn ang="0">
                    <a:pos x="28" y="117"/>
                  </a:cxn>
                  <a:cxn ang="0">
                    <a:pos x="21" y="122"/>
                  </a:cxn>
                  <a:cxn ang="0">
                    <a:pos x="15" y="128"/>
                  </a:cxn>
                  <a:cxn ang="0">
                    <a:pos x="7" y="132"/>
                  </a:cxn>
                  <a:cxn ang="0">
                    <a:pos x="2" y="139"/>
                  </a:cxn>
                  <a:cxn ang="0">
                    <a:pos x="3" y="146"/>
                  </a:cxn>
                  <a:cxn ang="0">
                    <a:pos x="4" y="153"/>
                  </a:cxn>
                  <a:cxn ang="0">
                    <a:pos x="6" y="166"/>
                  </a:cxn>
                  <a:cxn ang="0">
                    <a:pos x="3" y="178"/>
                  </a:cxn>
                  <a:cxn ang="0">
                    <a:pos x="13" y="182"/>
                  </a:cxn>
                  <a:cxn ang="0">
                    <a:pos x="20" y="186"/>
                  </a:cxn>
                  <a:cxn ang="0">
                    <a:pos x="33" y="188"/>
                  </a:cxn>
                  <a:cxn ang="0">
                    <a:pos x="68" y="180"/>
                  </a:cxn>
                  <a:cxn ang="0">
                    <a:pos x="78" y="179"/>
                  </a:cxn>
                  <a:cxn ang="0">
                    <a:pos x="83" y="172"/>
                  </a:cxn>
                  <a:cxn ang="0">
                    <a:pos x="100" y="158"/>
                  </a:cxn>
                </a:cxnLst>
                <a:rect l="0" t="0" r="r" b="b"/>
                <a:pathLst>
                  <a:path w="118" h="189">
                    <a:moveTo>
                      <a:pt x="100" y="158"/>
                    </a:moveTo>
                    <a:cubicBezTo>
                      <a:pt x="103" y="152"/>
                      <a:pt x="115" y="148"/>
                      <a:pt x="117" y="142"/>
                    </a:cubicBezTo>
                    <a:cubicBezTo>
                      <a:pt x="118" y="140"/>
                      <a:pt x="118" y="138"/>
                      <a:pt x="114" y="133"/>
                    </a:cubicBezTo>
                    <a:cubicBezTo>
                      <a:pt x="110" y="128"/>
                      <a:pt x="100" y="125"/>
                      <a:pt x="100" y="122"/>
                    </a:cubicBezTo>
                    <a:cubicBezTo>
                      <a:pt x="99" y="120"/>
                      <a:pt x="107" y="119"/>
                      <a:pt x="107" y="116"/>
                    </a:cubicBezTo>
                    <a:cubicBezTo>
                      <a:pt x="106" y="113"/>
                      <a:pt x="102" y="113"/>
                      <a:pt x="101" y="110"/>
                    </a:cubicBezTo>
                    <a:cubicBezTo>
                      <a:pt x="99" y="107"/>
                      <a:pt x="103" y="106"/>
                      <a:pt x="102" y="104"/>
                    </a:cubicBezTo>
                    <a:cubicBezTo>
                      <a:pt x="102" y="103"/>
                      <a:pt x="97" y="102"/>
                      <a:pt x="97" y="101"/>
                    </a:cubicBezTo>
                    <a:cubicBezTo>
                      <a:pt x="96" y="99"/>
                      <a:pt x="100" y="99"/>
                      <a:pt x="99" y="97"/>
                    </a:cubicBezTo>
                    <a:cubicBezTo>
                      <a:pt x="99" y="95"/>
                      <a:pt x="95" y="92"/>
                      <a:pt x="98" y="89"/>
                    </a:cubicBezTo>
                    <a:cubicBezTo>
                      <a:pt x="100" y="86"/>
                      <a:pt x="105" y="89"/>
                      <a:pt x="101" y="82"/>
                    </a:cubicBezTo>
                    <a:cubicBezTo>
                      <a:pt x="98" y="75"/>
                      <a:pt x="92" y="67"/>
                      <a:pt x="91" y="65"/>
                    </a:cubicBezTo>
                    <a:cubicBezTo>
                      <a:pt x="89" y="63"/>
                      <a:pt x="92" y="60"/>
                      <a:pt x="94" y="58"/>
                    </a:cubicBezTo>
                    <a:cubicBezTo>
                      <a:pt x="96" y="57"/>
                      <a:pt x="101" y="52"/>
                      <a:pt x="101" y="50"/>
                    </a:cubicBezTo>
                    <a:cubicBezTo>
                      <a:pt x="101" y="48"/>
                      <a:pt x="95" y="43"/>
                      <a:pt x="93" y="42"/>
                    </a:cubicBezTo>
                    <a:cubicBezTo>
                      <a:pt x="91" y="41"/>
                      <a:pt x="88" y="41"/>
                      <a:pt x="86" y="38"/>
                    </a:cubicBezTo>
                    <a:cubicBezTo>
                      <a:pt x="84" y="34"/>
                      <a:pt x="83" y="33"/>
                      <a:pt x="84" y="31"/>
                    </a:cubicBezTo>
                    <a:cubicBezTo>
                      <a:pt x="86" y="29"/>
                      <a:pt x="86" y="27"/>
                      <a:pt x="86" y="25"/>
                    </a:cubicBezTo>
                    <a:cubicBezTo>
                      <a:pt x="86" y="23"/>
                      <a:pt x="90" y="25"/>
                      <a:pt x="90" y="22"/>
                    </a:cubicBezTo>
                    <a:cubicBezTo>
                      <a:pt x="91" y="20"/>
                      <a:pt x="92" y="19"/>
                      <a:pt x="93" y="18"/>
                    </a:cubicBezTo>
                    <a:cubicBezTo>
                      <a:pt x="93" y="15"/>
                      <a:pt x="93" y="13"/>
                      <a:pt x="93" y="11"/>
                    </a:cubicBezTo>
                    <a:cubicBezTo>
                      <a:pt x="92" y="8"/>
                      <a:pt x="83" y="7"/>
                      <a:pt x="81" y="3"/>
                    </a:cubicBezTo>
                    <a:cubicBezTo>
                      <a:pt x="79" y="0"/>
                      <a:pt x="74" y="1"/>
                      <a:pt x="72" y="3"/>
                    </a:cubicBezTo>
                    <a:cubicBezTo>
                      <a:pt x="70" y="6"/>
                      <a:pt x="61" y="3"/>
                      <a:pt x="61" y="6"/>
                    </a:cubicBezTo>
                    <a:cubicBezTo>
                      <a:pt x="61" y="9"/>
                      <a:pt x="54" y="10"/>
                      <a:pt x="54" y="14"/>
                    </a:cubicBezTo>
                    <a:cubicBezTo>
                      <a:pt x="54" y="17"/>
                      <a:pt x="57" y="24"/>
                      <a:pt x="52" y="23"/>
                    </a:cubicBezTo>
                    <a:cubicBezTo>
                      <a:pt x="46" y="23"/>
                      <a:pt x="50" y="25"/>
                      <a:pt x="47" y="30"/>
                    </a:cubicBezTo>
                    <a:cubicBezTo>
                      <a:pt x="44" y="34"/>
                      <a:pt x="44" y="27"/>
                      <a:pt x="40" y="28"/>
                    </a:cubicBezTo>
                    <a:cubicBezTo>
                      <a:pt x="37" y="29"/>
                      <a:pt x="33" y="25"/>
                      <a:pt x="32" y="28"/>
                    </a:cubicBezTo>
                    <a:cubicBezTo>
                      <a:pt x="30" y="30"/>
                      <a:pt x="25" y="28"/>
                      <a:pt x="19" y="27"/>
                    </a:cubicBezTo>
                    <a:cubicBezTo>
                      <a:pt x="14" y="26"/>
                      <a:pt x="11" y="18"/>
                      <a:pt x="7" y="18"/>
                    </a:cubicBezTo>
                    <a:cubicBezTo>
                      <a:pt x="4" y="18"/>
                      <a:pt x="1" y="20"/>
                      <a:pt x="0" y="23"/>
                    </a:cubicBezTo>
                    <a:cubicBezTo>
                      <a:pt x="4" y="26"/>
                      <a:pt x="7" y="30"/>
                      <a:pt x="12" y="32"/>
                    </a:cubicBezTo>
                    <a:cubicBezTo>
                      <a:pt x="18" y="35"/>
                      <a:pt x="29" y="38"/>
                      <a:pt x="28" y="42"/>
                    </a:cubicBezTo>
                    <a:cubicBezTo>
                      <a:pt x="28" y="46"/>
                      <a:pt x="26" y="51"/>
                      <a:pt x="29" y="53"/>
                    </a:cubicBezTo>
                    <a:cubicBezTo>
                      <a:pt x="31" y="54"/>
                      <a:pt x="28" y="61"/>
                      <a:pt x="31" y="63"/>
                    </a:cubicBezTo>
                    <a:cubicBezTo>
                      <a:pt x="34" y="64"/>
                      <a:pt x="33" y="73"/>
                      <a:pt x="31" y="73"/>
                    </a:cubicBezTo>
                    <a:cubicBezTo>
                      <a:pt x="28" y="73"/>
                      <a:pt x="31" y="77"/>
                      <a:pt x="33" y="78"/>
                    </a:cubicBezTo>
                    <a:cubicBezTo>
                      <a:pt x="34" y="79"/>
                      <a:pt x="34" y="81"/>
                      <a:pt x="34" y="84"/>
                    </a:cubicBezTo>
                    <a:cubicBezTo>
                      <a:pt x="38" y="85"/>
                      <a:pt x="41" y="86"/>
                      <a:pt x="44" y="88"/>
                    </a:cubicBezTo>
                    <a:cubicBezTo>
                      <a:pt x="48" y="90"/>
                      <a:pt x="47" y="93"/>
                      <a:pt x="48" y="96"/>
                    </a:cubicBezTo>
                    <a:cubicBezTo>
                      <a:pt x="48" y="100"/>
                      <a:pt x="48" y="102"/>
                      <a:pt x="46" y="100"/>
                    </a:cubicBezTo>
                    <a:cubicBezTo>
                      <a:pt x="43" y="99"/>
                      <a:pt x="41" y="100"/>
                      <a:pt x="39" y="105"/>
                    </a:cubicBezTo>
                    <a:cubicBezTo>
                      <a:pt x="38" y="110"/>
                      <a:pt x="32" y="116"/>
                      <a:pt x="28" y="117"/>
                    </a:cubicBezTo>
                    <a:cubicBezTo>
                      <a:pt x="24" y="117"/>
                      <a:pt x="24" y="121"/>
                      <a:pt x="21" y="122"/>
                    </a:cubicBezTo>
                    <a:cubicBezTo>
                      <a:pt x="18" y="123"/>
                      <a:pt x="15" y="125"/>
                      <a:pt x="15" y="128"/>
                    </a:cubicBezTo>
                    <a:cubicBezTo>
                      <a:pt x="15" y="132"/>
                      <a:pt x="11" y="132"/>
                      <a:pt x="7" y="132"/>
                    </a:cubicBezTo>
                    <a:cubicBezTo>
                      <a:pt x="4" y="132"/>
                      <a:pt x="5" y="138"/>
                      <a:pt x="2" y="139"/>
                    </a:cubicBezTo>
                    <a:cubicBezTo>
                      <a:pt x="0" y="141"/>
                      <a:pt x="0" y="143"/>
                      <a:pt x="3" y="146"/>
                    </a:cubicBezTo>
                    <a:cubicBezTo>
                      <a:pt x="5" y="149"/>
                      <a:pt x="3" y="151"/>
                      <a:pt x="4" y="153"/>
                    </a:cubicBezTo>
                    <a:cubicBezTo>
                      <a:pt x="5" y="156"/>
                      <a:pt x="8" y="161"/>
                      <a:pt x="6" y="166"/>
                    </a:cubicBezTo>
                    <a:cubicBezTo>
                      <a:pt x="3" y="172"/>
                      <a:pt x="1" y="178"/>
                      <a:pt x="3" y="178"/>
                    </a:cubicBezTo>
                    <a:cubicBezTo>
                      <a:pt x="5" y="177"/>
                      <a:pt x="10" y="182"/>
                      <a:pt x="13" y="182"/>
                    </a:cubicBezTo>
                    <a:cubicBezTo>
                      <a:pt x="17" y="182"/>
                      <a:pt x="17" y="187"/>
                      <a:pt x="20" y="186"/>
                    </a:cubicBezTo>
                    <a:cubicBezTo>
                      <a:pt x="23" y="185"/>
                      <a:pt x="23" y="189"/>
                      <a:pt x="33" y="188"/>
                    </a:cubicBezTo>
                    <a:cubicBezTo>
                      <a:pt x="42" y="188"/>
                      <a:pt x="60" y="180"/>
                      <a:pt x="68" y="180"/>
                    </a:cubicBezTo>
                    <a:cubicBezTo>
                      <a:pt x="72" y="180"/>
                      <a:pt x="75" y="180"/>
                      <a:pt x="78" y="179"/>
                    </a:cubicBezTo>
                    <a:cubicBezTo>
                      <a:pt x="79" y="177"/>
                      <a:pt x="81" y="174"/>
                      <a:pt x="83" y="172"/>
                    </a:cubicBezTo>
                    <a:cubicBezTo>
                      <a:pt x="88" y="168"/>
                      <a:pt x="98" y="164"/>
                      <a:pt x="100" y="158"/>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0" name="Freeform 89"/>
              <p:cNvSpPr/>
              <p:nvPr/>
            </p:nvSpPr>
            <p:spPr bwMode="auto">
              <a:xfrm>
                <a:off x="8745" y="5179"/>
                <a:ext cx="857" cy="684"/>
              </a:xfrm>
              <a:custGeom>
                <a:avLst/>
                <a:gdLst/>
                <a:ahLst/>
                <a:cxnLst>
                  <a:cxn ang="0">
                    <a:pos x="142" y="40"/>
                  </a:cxn>
                  <a:cxn ang="0">
                    <a:pos x="122" y="38"/>
                  </a:cxn>
                  <a:cxn ang="0">
                    <a:pos x="109" y="33"/>
                  </a:cxn>
                  <a:cxn ang="0">
                    <a:pos x="82" y="13"/>
                  </a:cxn>
                  <a:cxn ang="0">
                    <a:pos x="59" y="0"/>
                  </a:cxn>
                  <a:cxn ang="0">
                    <a:pos x="50" y="0"/>
                  </a:cxn>
                  <a:cxn ang="0">
                    <a:pos x="38" y="4"/>
                  </a:cxn>
                  <a:cxn ang="0">
                    <a:pos x="27" y="11"/>
                  </a:cxn>
                  <a:cxn ang="0">
                    <a:pos x="36" y="21"/>
                  </a:cxn>
                  <a:cxn ang="0">
                    <a:pos x="29" y="26"/>
                  </a:cxn>
                  <a:cxn ang="0">
                    <a:pos x="22" y="29"/>
                  </a:cxn>
                  <a:cxn ang="0">
                    <a:pos x="13" y="36"/>
                  </a:cxn>
                  <a:cxn ang="0">
                    <a:pos x="2" y="31"/>
                  </a:cxn>
                  <a:cxn ang="0">
                    <a:pos x="1" y="34"/>
                  </a:cxn>
                  <a:cxn ang="0">
                    <a:pos x="0" y="37"/>
                  </a:cxn>
                  <a:cxn ang="0">
                    <a:pos x="2" y="50"/>
                  </a:cxn>
                  <a:cxn ang="0">
                    <a:pos x="11" y="61"/>
                  </a:cxn>
                  <a:cxn ang="0">
                    <a:pos x="28" y="87"/>
                  </a:cxn>
                  <a:cxn ang="0">
                    <a:pos x="36" y="99"/>
                  </a:cxn>
                  <a:cxn ang="0">
                    <a:pos x="47" y="112"/>
                  </a:cxn>
                  <a:cxn ang="0">
                    <a:pos x="49" y="124"/>
                  </a:cxn>
                  <a:cxn ang="0">
                    <a:pos x="59" y="143"/>
                  </a:cxn>
                  <a:cxn ang="0">
                    <a:pos x="72" y="158"/>
                  </a:cxn>
                  <a:cxn ang="0">
                    <a:pos x="82" y="175"/>
                  </a:cxn>
                  <a:cxn ang="0">
                    <a:pos x="86" y="184"/>
                  </a:cxn>
                  <a:cxn ang="0">
                    <a:pos x="89" y="190"/>
                  </a:cxn>
                  <a:cxn ang="0">
                    <a:pos x="95" y="188"/>
                  </a:cxn>
                  <a:cxn ang="0">
                    <a:pos x="94" y="181"/>
                  </a:cxn>
                  <a:cxn ang="0">
                    <a:pos x="99" y="177"/>
                  </a:cxn>
                  <a:cxn ang="0">
                    <a:pos x="107" y="179"/>
                  </a:cxn>
                  <a:cxn ang="0">
                    <a:pos x="121" y="180"/>
                  </a:cxn>
                  <a:cxn ang="0">
                    <a:pos x="137" y="182"/>
                  </a:cxn>
                  <a:cxn ang="0">
                    <a:pos x="145" y="179"/>
                  </a:cxn>
                  <a:cxn ang="0">
                    <a:pos x="162" y="164"/>
                  </a:cxn>
                  <a:cxn ang="0">
                    <a:pos x="184" y="163"/>
                  </a:cxn>
                  <a:cxn ang="0">
                    <a:pos x="230" y="148"/>
                  </a:cxn>
                  <a:cxn ang="0">
                    <a:pos x="238" y="125"/>
                  </a:cxn>
                  <a:cxn ang="0">
                    <a:pos x="232" y="117"/>
                  </a:cxn>
                  <a:cxn ang="0">
                    <a:pos x="203" y="113"/>
                  </a:cxn>
                  <a:cxn ang="0">
                    <a:pos x="195" y="101"/>
                  </a:cxn>
                  <a:cxn ang="0">
                    <a:pos x="190" y="94"/>
                  </a:cxn>
                  <a:cxn ang="0">
                    <a:pos x="181" y="88"/>
                  </a:cxn>
                  <a:cxn ang="0">
                    <a:pos x="175" y="76"/>
                  </a:cxn>
                  <a:cxn ang="0">
                    <a:pos x="170" y="63"/>
                  </a:cxn>
                  <a:cxn ang="0">
                    <a:pos x="158" y="50"/>
                  </a:cxn>
                  <a:cxn ang="0">
                    <a:pos x="157" y="45"/>
                  </a:cxn>
                  <a:cxn ang="0">
                    <a:pos x="148" y="45"/>
                  </a:cxn>
                  <a:cxn ang="0">
                    <a:pos x="142" y="40"/>
                  </a:cxn>
                </a:cxnLst>
                <a:rect l="0" t="0" r="r" b="b"/>
                <a:pathLst>
                  <a:path w="238" h="190">
                    <a:moveTo>
                      <a:pt x="142" y="40"/>
                    </a:moveTo>
                    <a:cubicBezTo>
                      <a:pt x="142" y="40"/>
                      <a:pt x="125" y="38"/>
                      <a:pt x="122" y="38"/>
                    </a:cubicBezTo>
                    <a:cubicBezTo>
                      <a:pt x="119" y="38"/>
                      <a:pt x="113" y="37"/>
                      <a:pt x="109" y="33"/>
                    </a:cubicBezTo>
                    <a:cubicBezTo>
                      <a:pt x="105" y="30"/>
                      <a:pt x="85" y="15"/>
                      <a:pt x="82" y="13"/>
                    </a:cubicBezTo>
                    <a:cubicBezTo>
                      <a:pt x="78" y="11"/>
                      <a:pt x="63" y="1"/>
                      <a:pt x="59" y="0"/>
                    </a:cubicBezTo>
                    <a:cubicBezTo>
                      <a:pt x="55" y="0"/>
                      <a:pt x="55" y="0"/>
                      <a:pt x="50" y="0"/>
                    </a:cubicBezTo>
                    <a:cubicBezTo>
                      <a:pt x="45" y="0"/>
                      <a:pt x="47" y="3"/>
                      <a:pt x="38" y="4"/>
                    </a:cubicBezTo>
                    <a:cubicBezTo>
                      <a:pt x="30" y="4"/>
                      <a:pt x="25" y="10"/>
                      <a:pt x="27" y="11"/>
                    </a:cubicBezTo>
                    <a:cubicBezTo>
                      <a:pt x="30" y="12"/>
                      <a:pt x="38" y="19"/>
                      <a:pt x="36" y="21"/>
                    </a:cubicBezTo>
                    <a:cubicBezTo>
                      <a:pt x="33" y="22"/>
                      <a:pt x="33" y="26"/>
                      <a:pt x="29" y="26"/>
                    </a:cubicBezTo>
                    <a:cubicBezTo>
                      <a:pt x="26" y="26"/>
                      <a:pt x="22" y="27"/>
                      <a:pt x="22" y="29"/>
                    </a:cubicBezTo>
                    <a:cubicBezTo>
                      <a:pt x="22" y="32"/>
                      <a:pt x="17" y="36"/>
                      <a:pt x="13" y="36"/>
                    </a:cubicBezTo>
                    <a:cubicBezTo>
                      <a:pt x="11" y="36"/>
                      <a:pt x="6" y="33"/>
                      <a:pt x="2" y="31"/>
                    </a:cubicBezTo>
                    <a:cubicBezTo>
                      <a:pt x="1" y="34"/>
                      <a:pt x="1" y="34"/>
                      <a:pt x="1" y="34"/>
                    </a:cubicBezTo>
                    <a:cubicBezTo>
                      <a:pt x="0" y="37"/>
                      <a:pt x="0" y="37"/>
                      <a:pt x="0" y="37"/>
                    </a:cubicBezTo>
                    <a:cubicBezTo>
                      <a:pt x="1" y="40"/>
                      <a:pt x="0" y="49"/>
                      <a:pt x="2" y="50"/>
                    </a:cubicBezTo>
                    <a:cubicBezTo>
                      <a:pt x="5" y="51"/>
                      <a:pt x="6" y="55"/>
                      <a:pt x="11" y="61"/>
                    </a:cubicBezTo>
                    <a:cubicBezTo>
                      <a:pt x="17" y="67"/>
                      <a:pt x="28" y="83"/>
                      <a:pt x="28" y="87"/>
                    </a:cubicBezTo>
                    <a:cubicBezTo>
                      <a:pt x="28" y="90"/>
                      <a:pt x="30" y="95"/>
                      <a:pt x="36" y="99"/>
                    </a:cubicBezTo>
                    <a:cubicBezTo>
                      <a:pt x="43" y="104"/>
                      <a:pt x="43" y="109"/>
                      <a:pt x="47" y="112"/>
                    </a:cubicBezTo>
                    <a:cubicBezTo>
                      <a:pt x="50" y="114"/>
                      <a:pt x="49" y="118"/>
                      <a:pt x="49" y="124"/>
                    </a:cubicBezTo>
                    <a:cubicBezTo>
                      <a:pt x="50" y="131"/>
                      <a:pt x="53" y="140"/>
                      <a:pt x="59" y="143"/>
                    </a:cubicBezTo>
                    <a:cubicBezTo>
                      <a:pt x="65" y="147"/>
                      <a:pt x="69" y="151"/>
                      <a:pt x="72" y="158"/>
                    </a:cubicBezTo>
                    <a:cubicBezTo>
                      <a:pt x="74" y="165"/>
                      <a:pt x="78" y="171"/>
                      <a:pt x="82" y="175"/>
                    </a:cubicBezTo>
                    <a:cubicBezTo>
                      <a:pt x="86" y="179"/>
                      <a:pt x="84" y="181"/>
                      <a:pt x="86" y="184"/>
                    </a:cubicBezTo>
                    <a:cubicBezTo>
                      <a:pt x="87" y="185"/>
                      <a:pt x="88" y="188"/>
                      <a:pt x="89" y="190"/>
                    </a:cubicBezTo>
                    <a:cubicBezTo>
                      <a:pt x="92" y="189"/>
                      <a:pt x="94" y="188"/>
                      <a:pt x="95" y="188"/>
                    </a:cubicBezTo>
                    <a:cubicBezTo>
                      <a:pt x="95" y="186"/>
                      <a:pt x="93" y="183"/>
                      <a:pt x="94" y="181"/>
                    </a:cubicBezTo>
                    <a:cubicBezTo>
                      <a:pt x="95" y="180"/>
                      <a:pt x="97" y="178"/>
                      <a:pt x="99" y="177"/>
                    </a:cubicBezTo>
                    <a:cubicBezTo>
                      <a:pt x="101" y="177"/>
                      <a:pt x="103" y="179"/>
                      <a:pt x="107" y="179"/>
                    </a:cubicBezTo>
                    <a:cubicBezTo>
                      <a:pt x="112" y="178"/>
                      <a:pt x="120" y="179"/>
                      <a:pt x="121" y="180"/>
                    </a:cubicBezTo>
                    <a:cubicBezTo>
                      <a:pt x="122" y="181"/>
                      <a:pt x="134" y="180"/>
                      <a:pt x="137" y="182"/>
                    </a:cubicBezTo>
                    <a:cubicBezTo>
                      <a:pt x="140" y="185"/>
                      <a:pt x="143" y="184"/>
                      <a:pt x="145" y="179"/>
                    </a:cubicBezTo>
                    <a:cubicBezTo>
                      <a:pt x="147" y="175"/>
                      <a:pt x="160" y="165"/>
                      <a:pt x="162" y="164"/>
                    </a:cubicBezTo>
                    <a:cubicBezTo>
                      <a:pt x="164" y="163"/>
                      <a:pt x="179" y="164"/>
                      <a:pt x="184" y="163"/>
                    </a:cubicBezTo>
                    <a:cubicBezTo>
                      <a:pt x="190" y="162"/>
                      <a:pt x="228" y="150"/>
                      <a:pt x="230" y="148"/>
                    </a:cubicBezTo>
                    <a:cubicBezTo>
                      <a:pt x="231" y="147"/>
                      <a:pt x="238" y="127"/>
                      <a:pt x="238" y="125"/>
                    </a:cubicBezTo>
                    <a:cubicBezTo>
                      <a:pt x="238" y="122"/>
                      <a:pt x="235" y="116"/>
                      <a:pt x="232" y="117"/>
                    </a:cubicBezTo>
                    <a:cubicBezTo>
                      <a:pt x="229" y="117"/>
                      <a:pt x="205" y="114"/>
                      <a:pt x="203" y="113"/>
                    </a:cubicBezTo>
                    <a:cubicBezTo>
                      <a:pt x="202" y="113"/>
                      <a:pt x="196" y="108"/>
                      <a:pt x="195" y="101"/>
                    </a:cubicBezTo>
                    <a:cubicBezTo>
                      <a:pt x="193" y="100"/>
                      <a:pt x="191" y="97"/>
                      <a:pt x="190" y="94"/>
                    </a:cubicBezTo>
                    <a:cubicBezTo>
                      <a:pt x="188" y="95"/>
                      <a:pt x="183" y="94"/>
                      <a:pt x="181" y="88"/>
                    </a:cubicBezTo>
                    <a:cubicBezTo>
                      <a:pt x="179" y="86"/>
                      <a:pt x="173" y="78"/>
                      <a:pt x="175" y="76"/>
                    </a:cubicBezTo>
                    <a:cubicBezTo>
                      <a:pt x="177" y="73"/>
                      <a:pt x="174" y="67"/>
                      <a:pt x="170" y="63"/>
                    </a:cubicBezTo>
                    <a:cubicBezTo>
                      <a:pt x="166" y="60"/>
                      <a:pt x="159" y="54"/>
                      <a:pt x="158" y="50"/>
                    </a:cubicBezTo>
                    <a:cubicBezTo>
                      <a:pt x="158" y="49"/>
                      <a:pt x="158" y="47"/>
                      <a:pt x="157" y="45"/>
                    </a:cubicBezTo>
                    <a:cubicBezTo>
                      <a:pt x="148" y="45"/>
                      <a:pt x="148" y="45"/>
                      <a:pt x="148" y="45"/>
                    </a:cubicBezTo>
                    <a:lnTo>
                      <a:pt x="142" y="40"/>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1" name="Freeform 90"/>
              <p:cNvSpPr/>
              <p:nvPr/>
            </p:nvSpPr>
            <p:spPr bwMode="auto">
              <a:xfrm>
                <a:off x="9447" y="5492"/>
                <a:ext cx="328" cy="361"/>
              </a:xfrm>
              <a:custGeom>
                <a:avLst/>
                <a:gdLst/>
                <a:ahLst/>
                <a:cxnLst>
                  <a:cxn ang="0">
                    <a:pos x="45" y="3"/>
                  </a:cxn>
                  <a:cxn ang="0">
                    <a:pos x="45" y="11"/>
                  </a:cxn>
                  <a:cxn ang="0">
                    <a:pos x="38" y="20"/>
                  </a:cxn>
                  <a:cxn ang="0">
                    <a:pos x="35" y="30"/>
                  </a:cxn>
                  <a:cxn ang="0">
                    <a:pos x="37" y="30"/>
                  </a:cxn>
                  <a:cxn ang="0">
                    <a:pos x="43" y="38"/>
                  </a:cxn>
                  <a:cxn ang="0">
                    <a:pos x="35" y="61"/>
                  </a:cxn>
                  <a:cxn ang="0">
                    <a:pos x="0" y="73"/>
                  </a:cxn>
                  <a:cxn ang="0">
                    <a:pos x="14" y="101"/>
                  </a:cxn>
                  <a:cxn ang="0">
                    <a:pos x="17" y="100"/>
                  </a:cxn>
                  <a:cxn ang="0">
                    <a:pos x="35" y="97"/>
                  </a:cxn>
                  <a:cxn ang="0">
                    <a:pos x="40" y="88"/>
                  </a:cxn>
                  <a:cxn ang="0">
                    <a:pos x="52" y="86"/>
                  </a:cxn>
                  <a:cxn ang="0">
                    <a:pos x="59" y="76"/>
                  </a:cxn>
                  <a:cxn ang="0">
                    <a:pos x="67" y="72"/>
                  </a:cxn>
                  <a:cxn ang="0">
                    <a:pos x="70" y="57"/>
                  </a:cxn>
                  <a:cxn ang="0">
                    <a:pos x="80" y="51"/>
                  </a:cxn>
                  <a:cxn ang="0">
                    <a:pos x="89" y="37"/>
                  </a:cxn>
                  <a:cxn ang="0">
                    <a:pos x="88" y="31"/>
                  </a:cxn>
                  <a:cxn ang="0">
                    <a:pos x="79" y="19"/>
                  </a:cxn>
                  <a:cxn ang="0">
                    <a:pos x="60" y="12"/>
                  </a:cxn>
                  <a:cxn ang="0">
                    <a:pos x="54" y="0"/>
                  </a:cxn>
                  <a:cxn ang="0">
                    <a:pos x="50" y="3"/>
                  </a:cxn>
                  <a:cxn ang="0">
                    <a:pos x="45" y="3"/>
                  </a:cxn>
                </a:cxnLst>
                <a:rect l="0" t="0" r="r" b="b"/>
                <a:pathLst>
                  <a:path w="91" h="101">
                    <a:moveTo>
                      <a:pt x="45" y="3"/>
                    </a:moveTo>
                    <a:cubicBezTo>
                      <a:pt x="45" y="11"/>
                      <a:pt x="45" y="11"/>
                      <a:pt x="45" y="11"/>
                    </a:cubicBezTo>
                    <a:cubicBezTo>
                      <a:pt x="38" y="20"/>
                      <a:pt x="38" y="20"/>
                      <a:pt x="38" y="20"/>
                    </a:cubicBezTo>
                    <a:cubicBezTo>
                      <a:pt x="35" y="30"/>
                      <a:pt x="35" y="30"/>
                      <a:pt x="35" y="30"/>
                    </a:cubicBezTo>
                    <a:cubicBezTo>
                      <a:pt x="36" y="30"/>
                      <a:pt x="36" y="30"/>
                      <a:pt x="37" y="30"/>
                    </a:cubicBezTo>
                    <a:cubicBezTo>
                      <a:pt x="40" y="29"/>
                      <a:pt x="43" y="35"/>
                      <a:pt x="43" y="38"/>
                    </a:cubicBezTo>
                    <a:cubicBezTo>
                      <a:pt x="43" y="40"/>
                      <a:pt x="36" y="60"/>
                      <a:pt x="35" y="61"/>
                    </a:cubicBezTo>
                    <a:cubicBezTo>
                      <a:pt x="34" y="62"/>
                      <a:pt x="14" y="69"/>
                      <a:pt x="0" y="73"/>
                    </a:cubicBezTo>
                    <a:cubicBezTo>
                      <a:pt x="3" y="79"/>
                      <a:pt x="9" y="91"/>
                      <a:pt x="14" y="101"/>
                    </a:cubicBezTo>
                    <a:cubicBezTo>
                      <a:pt x="15" y="101"/>
                      <a:pt x="16" y="101"/>
                      <a:pt x="17" y="100"/>
                    </a:cubicBezTo>
                    <a:cubicBezTo>
                      <a:pt x="23" y="96"/>
                      <a:pt x="31" y="98"/>
                      <a:pt x="35" y="97"/>
                    </a:cubicBezTo>
                    <a:cubicBezTo>
                      <a:pt x="40" y="96"/>
                      <a:pt x="36" y="92"/>
                      <a:pt x="40" y="88"/>
                    </a:cubicBezTo>
                    <a:cubicBezTo>
                      <a:pt x="44" y="85"/>
                      <a:pt x="50" y="87"/>
                      <a:pt x="52" y="86"/>
                    </a:cubicBezTo>
                    <a:cubicBezTo>
                      <a:pt x="54" y="85"/>
                      <a:pt x="56" y="77"/>
                      <a:pt x="59" y="76"/>
                    </a:cubicBezTo>
                    <a:cubicBezTo>
                      <a:pt x="63" y="74"/>
                      <a:pt x="67" y="75"/>
                      <a:pt x="67" y="72"/>
                    </a:cubicBezTo>
                    <a:cubicBezTo>
                      <a:pt x="66" y="69"/>
                      <a:pt x="67" y="58"/>
                      <a:pt x="70" y="57"/>
                    </a:cubicBezTo>
                    <a:cubicBezTo>
                      <a:pt x="74" y="56"/>
                      <a:pt x="79" y="53"/>
                      <a:pt x="80" y="51"/>
                    </a:cubicBezTo>
                    <a:cubicBezTo>
                      <a:pt x="80" y="49"/>
                      <a:pt x="87" y="41"/>
                      <a:pt x="89" y="37"/>
                    </a:cubicBezTo>
                    <a:cubicBezTo>
                      <a:pt x="91" y="34"/>
                      <a:pt x="91" y="32"/>
                      <a:pt x="88" y="31"/>
                    </a:cubicBezTo>
                    <a:cubicBezTo>
                      <a:pt x="85" y="31"/>
                      <a:pt x="80" y="22"/>
                      <a:pt x="79" y="19"/>
                    </a:cubicBezTo>
                    <a:cubicBezTo>
                      <a:pt x="77" y="17"/>
                      <a:pt x="68" y="19"/>
                      <a:pt x="60" y="12"/>
                    </a:cubicBezTo>
                    <a:cubicBezTo>
                      <a:pt x="57" y="10"/>
                      <a:pt x="55" y="5"/>
                      <a:pt x="54" y="0"/>
                    </a:cubicBezTo>
                    <a:cubicBezTo>
                      <a:pt x="50" y="3"/>
                      <a:pt x="50" y="3"/>
                      <a:pt x="50" y="3"/>
                    </a:cubicBezTo>
                    <a:lnTo>
                      <a:pt x="45" y="3"/>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2" name="Freeform 91"/>
              <p:cNvSpPr/>
              <p:nvPr/>
            </p:nvSpPr>
            <p:spPr bwMode="auto">
              <a:xfrm>
                <a:off x="9396" y="5448"/>
                <a:ext cx="48" cy="72"/>
              </a:xfrm>
              <a:custGeom>
                <a:avLst/>
                <a:gdLst/>
                <a:ahLst/>
                <a:cxnLst>
                  <a:cxn ang="0">
                    <a:pos x="9" y="19"/>
                  </a:cxn>
                  <a:cxn ang="0">
                    <a:pos x="10" y="16"/>
                  </a:cxn>
                  <a:cxn ang="0">
                    <a:pos x="8" y="2"/>
                  </a:cxn>
                  <a:cxn ang="0">
                    <a:pos x="1" y="13"/>
                  </a:cxn>
                  <a:cxn ang="0">
                    <a:pos x="0" y="13"/>
                  </a:cxn>
                  <a:cxn ang="0">
                    <a:pos x="9" y="19"/>
                  </a:cxn>
                </a:cxnLst>
                <a:rect l="0" t="0" r="r" b="b"/>
                <a:pathLst>
                  <a:path w="13" h="20">
                    <a:moveTo>
                      <a:pt x="9" y="19"/>
                    </a:moveTo>
                    <a:cubicBezTo>
                      <a:pt x="9" y="18"/>
                      <a:pt x="9" y="17"/>
                      <a:pt x="10" y="16"/>
                    </a:cubicBezTo>
                    <a:cubicBezTo>
                      <a:pt x="12" y="12"/>
                      <a:pt x="13" y="3"/>
                      <a:pt x="8" y="2"/>
                    </a:cubicBezTo>
                    <a:cubicBezTo>
                      <a:pt x="3" y="0"/>
                      <a:pt x="1" y="10"/>
                      <a:pt x="1" y="13"/>
                    </a:cubicBezTo>
                    <a:cubicBezTo>
                      <a:pt x="1" y="13"/>
                      <a:pt x="0" y="13"/>
                      <a:pt x="0" y="13"/>
                    </a:cubicBezTo>
                    <a:cubicBezTo>
                      <a:pt x="2" y="19"/>
                      <a:pt x="7" y="20"/>
                      <a:pt x="9" y="1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3" name="Freeform 92"/>
              <p:cNvSpPr/>
              <p:nvPr/>
            </p:nvSpPr>
            <p:spPr bwMode="auto">
              <a:xfrm>
                <a:off x="9447" y="5442"/>
                <a:ext cx="194" cy="158"/>
              </a:xfrm>
              <a:custGeom>
                <a:avLst/>
                <a:gdLst/>
                <a:ahLst/>
                <a:cxnLst>
                  <a:cxn ang="0">
                    <a:pos x="8" y="40"/>
                  </a:cxn>
                  <a:cxn ang="0">
                    <a:pos x="35" y="44"/>
                  </a:cxn>
                  <a:cxn ang="0">
                    <a:pos x="38" y="34"/>
                  </a:cxn>
                  <a:cxn ang="0">
                    <a:pos x="45" y="25"/>
                  </a:cxn>
                  <a:cxn ang="0">
                    <a:pos x="45" y="17"/>
                  </a:cxn>
                  <a:cxn ang="0">
                    <a:pos x="50" y="17"/>
                  </a:cxn>
                  <a:cxn ang="0">
                    <a:pos x="54" y="14"/>
                  </a:cxn>
                  <a:cxn ang="0">
                    <a:pos x="51" y="0"/>
                  </a:cxn>
                  <a:cxn ang="0">
                    <a:pos x="37" y="16"/>
                  </a:cxn>
                  <a:cxn ang="0">
                    <a:pos x="16" y="26"/>
                  </a:cxn>
                  <a:cxn ang="0">
                    <a:pos x="2" y="29"/>
                  </a:cxn>
                  <a:cxn ang="0">
                    <a:pos x="0" y="28"/>
                  </a:cxn>
                  <a:cxn ang="0">
                    <a:pos x="8" y="40"/>
                  </a:cxn>
                </a:cxnLst>
                <a:rect l="0" t="0" r="r" b="b"/>
                <a:pathLst>
                  <a:path w="54" h="44">
                    <a:moveTo>
                      <a:pt x="8" y="40"/>
                    </a:moveTo>
                    <a:cubicBezTo>
                      <a:pt x="10" y="41"/>
                      <a:pt x="28" y="43"/>
                      <a:pt x="35" y="44"/>
                    </a:cubicBezTo>
                    <a:cubicBezTo>
                      <a:pt x="38" y="34"/>
                      <a:pt x="38" y="34"/>
                      <a:pt x="38" y="34"/>
                    </a:cubicBezTo>
                    <a:cubicBezTo>
                      <a:pt x="45" y="25"/>
                      <a:pt x="45" y="25"/>
                      <a:pt x="45" y="25"/>
                    </a:cubicBezTo>
                    <a:cubicBezTo>
                      <a:pt x="45" y="17"/>
                      <a:pt x="45" y="17"/>
                      <a:pt x="45" y="17"/>
                    </a:cubicBezTo>
                    <a:cubicBezTo>
                      <a:pt x="50" y="17"/>
                      <a:pt x="50" y="17"/>
                      <a:pt x="50" y="17"/>
                    </a:cubicBezTo>
                    <a:cubicBezTo>
                      <a:pt x="54" y="14"/>
                      <a:pt x="54" y="14"/>
                      <a:pt x="54" y="14"/>
                    </a:cubicBezTo>
                    <a:cubicBezTo>
                      <a:pt x="52" y="7"/>
                      <a:pt x="52" y="0"/>
                      <a:pt x="51" y="0"/>
                    </a:cubicBezTo>
                    <a:cubicBezTo>
                      <a:pt x="49" y="0"/>
                      <a:pt x="40" y="9"/>
                      <a:pt x="37" y="16"/>
                    </a:cubicBezTo>
                    <a:cubicBezTo>
                      <a:pt x="34" y="22"/>
                      <a:pt x="24" y="27"/>
                      <a:pt x="16" y="26"/>
                    </a:cubicBezTo>
                    <a:cubicBezTo>
                      <a:pt x="7" y="24"/>
                      <a:pt x="5" y="28"/>
                      <a:pt x="2" y="29"/>
                    </a:cubicBezTo>
                    <a:cubicBezTo>
                      <a:pt x="2" y="29"/>
                      <a:pt x="1" y="29"/>
                      <a:pt x="0" y="28"/>
                    </a:cubicBezTo>
                    <a:cubicBezTo>
                      <a:pt x="1" y="35"/>
                      <a:pt x="7" y="40"/>
                      <a:pt x="8" y="4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4" name="Freeform 93"/>
              <p:cNvSpPr>
                <a:spLocks noEditPoints="1"/>
              </p:cNvSpPr>
              <p:nvPr/>
            </p:nvSpPr>
            <p:spPr bwMode="auto">
              <a:xfrm>
                <a:off x="11363" y="6271"/>
                <a:ext cx="788" cy="245"/>
              </a:xfrm>
              <a:custGeom>
                <a:avLst/>
                <a:gdLst/>
                <a:ahLst/>
                <a:cxnLst>
                  <a:cxn ang="0">
                    <a:pos x="39" y="24"/>
                  </a:cxn>
                  <a:cxn ang="0">
                    <a:pos x="31" y="12"/>
                  </a:cxn>
                  <a:cxn ang="0">
                    <a:pos x="25" y="7"/>
                  </a:cxn>
                  <a:cxn ang="0">
                    <a:pos x="24" y="5"/>
                  </a:cxn>
                  <a:cxn ang="0">
                    <a:pos x="21" y="10"/>
                  </a:cxn>
                  <a:cxn ang="0">
                    <a:pos x="12" y="9"/>
                  </a:cxn>
                  <a:cxn ang="0">
                    <a:pos x="6" y="2"/>
                  </a:cxn>
                  <a:cxn ang="0">
                    <a:pos x="0" y="1"/>
                  </a:cxn>
                  <a:cxn ang="0">
                    <a:pos x="3" y="19"/>
                  </a:cxn>
                  <a:cxn ang="0">
                    <a:pos x="14" y="40"/>
                  </a:cxn>
                  <a:cxn ang="0">
                    <a:pos x="25" y="51"/>
                  </a:cxn>
                  <a:cxn ang="0">
                    <a:pos x="47" y="62"/>
                  </a:cxn>
                  <a:cxn ang="0">
                    <a:pos x="39" y="46"/>
                  </a:cxn>
                  <a:cxn ang="0">
                    <a:pos x="39" y="24"/>
                  </a:cxn>
                  <a:cxn ang="0">
                    <a:pos x="210" y="11"/>
                  </a:cxn>
                  <a:cxn ang="0">
                    <a:pos x="200" y="9"/>
                  </a:cxn>
                  <a:cxn ang="0">
                    <a:pos x="189" y="0"/>
                  </a:cxn>
                  <a:cxn ang="0">
                    <a:pos x="180" y="11"/>
                  </a:cxn>
                  <a:cxn ang="0">
                    <a:pos x="174" y="19"/>
                  </a:cxn>
                  <a:cxn ang="0">
                    <a:pos x="172" y="22"/>
                  </a:cxn>
                  <a:cxn ang="0">
                    <a:pos x="172" y="29"/>
                  </a:cxn>
                  <a:cxn ang="0">
                    <a:pos x="165" y="31"/>
                  </a:cxn>
                  <a:cxn ang="0">
                    <a:pos x="159" y="23"/>
                  </a:cxn>
                  <a:cxn ang="0">
                    <a:pos x="158" y="23"/>
                  </a:cxn>
                  <a:cxn ang="0">
                    <a:pos x="148" y="39"/>
                  </a:cxn>
                  <a:cxn ang="0">
                    <a:pos x="132" y="44"/>
                  </a:cxn>
                  <a:cxn ang="0">
                    <a:pos x="125" y="58"/>
                  </a:cxn>
                  <a:cxn ang="0">
                    <a:pos x="108" y="54"/>
                  </a:cxn>
                  <a:cxn ang="0">
                    <a:pos x="111" y="61"/>
                  </a:cxn>
                  <a:cxn ang="0">
                    <a:pos x="121" y="66"/>
                  </a:cxn>
                  <a:cxn ang="0">
                    <a:pos x="135" y="65"/>
                  </a:cxn>
                  <a:cxn ang="0">
                    <a:pos x="147" y="60"/>
                  </a:cxn>
                  <a:cxn ang="0">
                    <a:pos x="157" y="62"/>
                  </a:cxn>
                  <a:cxn ang="0">
                    <a:pos x="167" y="55"/>
                  </a:cxn>
                  <a:cxn ang="0">
                    <a:pos x="171" y="45"/>
                  </a:cxn>
                  <a:cxn ang="0">
                    <a:pos x="177" y="35"/>
                  </a:cxn>
                  <a:cxn ang="0">
                    <a:pos x="195" y="27"/>
                  </a:cxn>
                  <a:cxn ang="0">
                    <a:pos x="200" y="29"/>
                  </a:cxn>
                  <a:cxn ang="0">
                    <a:pos x="207" y="22"/>
                  </a:cxn>
                  <a:cxn ang="0">
                    <a:pos x="217" y="18"/>
                  </a:cxn>
                  <a:cxn ang="0">
                    <a:pos x="210" y="11"/>
                  </a:cxn>
                </a:cxnLst>
                <a:rect l="0" t="0" r="r" b="b"/>
                <a:pathLst>
                  <a:path w="219" h="68">
                    <a:moveTo>
                      <a:pt x="39" y="24"/>
                    </a:moveTo>
                    <a:cubicBezTo>
                      <a:pt x="39" y="17"/>
                      <a:pt x="32" y="17"/>
                      <a:pt x="31" y="12"/>
                    </a:cubicBezTo>
                    <a:cubicBezTo>
                      <a:pt x="29" y="7"/>
                      <a:pt x="26" y="10"/>
                      <a:pt x="25" y="7"/>
                    </a:cubicBezTo>
                    <a:cubicBezTo>
                      <a:pt x="25" y="6"/>
                      <a:pt x="25" y="6"/>
                      <a:pt x="24" y="5"/>
                    </a:cubicBezTo>
                    <a:cubicBezTo>
                      <a:pt x="20" y="6"/>
                      <a:pt x="22" y="9"/>
                      <a:pt x="21" y="10"/>
                    </a:cubicBezTo>
                    <a:cubicBezTo>
                      <a:pt x="19" y="10"/>
                      <a:pt x="12" y="11"/>
                      <a:pt x="12" y="9"/>
                    </a:cubicBezTo>
                    <a:cubicBezTo>
                      <a:pt x="12" y="6"/>
                      <a:pt x="11" y="3"/>
                      <a:pt x="6" y="2"/>
                    </a:cubicBezTo>
                    <a:cubicBezTo>
                      <a:pt x="4" y="1"/>
                      <a:pt x="2" y="1"/>
                      <a:pt x="0" y="1"/>
                    </a:cubicBezTo>
                    <a:cubicBezTo>
                      <a:pt x="2" y="7"/>
                      <a:pt x="3" y="14"/>
                      <a:pt x="3" y="19"/>
                    </a:cubicBezTo>
                    <a:cubicBezTo>
                      <a:pt x="3" y="25"/>
                      <a:pt x="13" y="36"/>
                      <a:pt x="14" y="40"/>
                    </a:cubicBezTo>
                    <a:cubicBezTo>
                      <a:pt x="16" y="45"/>
                      <a:pt x="19" y="46"/>
                      <a:pt x="25" y="51"/>
                    </a:cubicBezTo>
                    <a:cubicBezTo>
                      <a:pt x="32" y="55"/>
                      <a:pt x="44" y="63"/>
                      <a:pt x="47" y="62"/>
                    </a:cubicBezTo>
                    <a:cubicBezTo>
                      <a:pt x="49" y="61"/>
                      <a:pt x="43" y="50"/>
                      <a:pt x="39" y="46"/>
                    </a:cubicBezTo>
                    <a:cubicBezTo>
                      <a:pt x="36" y="42"/>
                      <a:pt x="39" y="32"/>
                      <a:pt x="39" y="24"/>
                    </a:cubicBezTo>
                    <a:close/>
                    <a:moveTo>
                      <a:pt x="210" y="11"/>
                    </a:moveTo>
                    <a:cubicBezTo>
                      <a:pt x="207" y="12"/>
                      <a:pt x="200" y="12"/>
                      <a:pt x="200" y="9"/>
                    </a:cubicBezTo>
                    <a:cubicBezTo>
                      <a:pt x="200" y="6"/>
                      <a:pt x="193" y="0"/>
                      <a:pt x="189" y="0"/>
                    </a:cubicBezTo>
                    <a:cubicBezTo>
                      <a:pt x="185" y="0"/>
                      <a:pt x="181" y="8"/>
                      <a:pt x="180" y="11"/>
                    </a:cubicBezTo>
                    <a:cubicBezTo>
                      <a:pt x="180" y="15"/>
                      <a:pt x="174" y="14"/>
                      <a:pt x="174" y="19"/>
                    </a:cubicBezTo>
                    <a:cubicBezTo>
                      <a:pt x="175" y="21"/>
                      <a:pt x="173" y="21"/>
                      <a:pt x="172" y="22"/>
                    </a:cubicBezTo>
                    <a:cubicBezTo>
                      <a:pt x="173" y="26"/>
                      <a:pt x="174" y="29"/>
                      <a:pt x="172" y="29"/>
                    </a:cubicBezTo>
                    <a:cubicBezTo>
                      <a:pt x="169" y="28"/>
                      <a:pt x="169" y="31"/>
                      <a:pt x="165" y="31"/>
                    </a:cubicBezTo>
                    <a:cubicBezTo>
                      <a:pt x="163" y="31"/>
                      <a:pt x="161" y="28"/>
                      <a:pt x="159" y="23"/>
                    </a:cubicBezTo>
                    <a:cubicBezTo>
                      <a:pt x="159" y="23"/>
                      <a:pt x="158" y="23"/>
                      <a:pt x="158" y="23"/>
                    </a:cubicBezTo>
                    <a:cubicBezTo>
                      <a:pt x="156" y="23"/>
                      <a:pt x="150" y="33"/>
                      <a:pt x="148" y="39"/>
                    </a:cubicBezTo>
                    <a:cubicBezTo>
                      <a:pt x="147" y="45"/>
                      <a:pt x="141" y="43"/>
                      <a:pt x="132" y="44"/>
                    </a:cubicBezTo>
                    <a:cubicBezTo>
                      <a:pt x="123" y="45"/>
                      <a:pt x="127" y="54"/>
                      <a:pt x="125" y="58"/>
                    </a:cubicBezTo>
                    <a:cubicBezTo>
                      <a:pt x="123" y="62"/>
                      <a:pt x="113" y="55"/>
                      <a:pt x="108" y="54"/>
                    </a:cubicBezTo>
                    <a:cubicBezTo>
                      <a:pt x="109" y="58"/>
                      <a:pt x="110" y="61"/>
                      <a:pt x="111" y="61"/>
                    </a:cubicBezTo>
                    <a:cubicBezTo>
                      <a:pt x="114" y="61"/>
                      <a:pt x="118" y="68"/>
                      <a:pt x="121" y="66"/>
                    </a:cubicBezTo>
                    <a:cubicBezTo>
                      <a:pt x="123" y="64"/>
                      <a:pt x="131" y="66"/>
                      <a:pt x="135" y="65"/>
                    </a:cubicBezTo>
                    <a:cubicBezTo>
                      <a:pt x="139" y="63"/>
                      <a:pt x="140" y="60"/>
                      <a:pt x="147" y="60"/>
                    </a:cubicBezTo>
                    <a:cubicBezTo>
                      <a:pt x="153" y="60"/>
                      <a:pt x="151" y="65"/>
                      <a:pt x="157" y="62"/>
                    </a:cubicBezTo>
                    <a:cubicBezTo>
                      <a:pt x="164" y="59"/>
                      <a:pt x="168" y="61"/>
                      <a:pt x="167" y="55"/>
                    </a:cubicBezTo>
                    <a:cubicBezTo>
                      <a:pt x="167" y="49"/>
                      <a:pt x="171" y="49"/>
                      <a:pt x="171" y="45"/>
                    </a:cubicBezTo>
                    <a:cubicBezTo>
                      <a:pt x="170" y="40"/>
                      <a:pt x="178" y="43"/>
                      <a:pt x="177" y="35"/>
                    </a:cubicBezTo>
                    <a:cubicBezTo>
                      <a:pt x="177" y="26"/>
                      <a:pt x="189" y="27"/>
                      <a:pt x="195" y="27"/>
                    </a:cubicBezTo>
                    <a:cubicBezTo>
                      <a:pt x="196" y="27"/>
                      <a:pt x="198" y="28"/>
                      <a:pt x="200" y="29"/>
                    </a:cubicBezTo>
                    <a:cubicBezTo>
                      <a:pt x="204" y="27"/>
                      <a:pt x="210" y="24"/>
                      <a:pt x="207" y="22"/>
                    </a:cubicBezTo>
                    <a:cubicBezTo>
                      <a:pt x="204" y="20"/>
                      <a:pt x="216" y="22"/>
                      <a:pt x="217" y="18"/>
                    </a:cubicBezTo>
                    <a:cubicBezTo>
                      <a:pt x="219" y="14"/>
                      <a:pt x="213" y="11"/>
                      <a:pt x="210" y="1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5" name="Freeform 94"/>
              <p:cNvSpPr/>
              <p:nvPr/>
            </p:nvSpPr>
            <p:spPr bwMode="auto">
              <a:xfrm>
                <a:off x="11933" y="6349"/>
                <a:ext cx="54" cy="33"/>
              </a:xfrm>
              <a:custGeom>
                <a:avLst/>
                <a:gdLst/>
                <a:ahLst/>
                <a:cxnLst>
                  <a:cxn ang="0">
                    <a:pos x="6" y="9"/>
                  </a:cxn>
                  <a:cxn ang="0">
                    <a:pos x="13" y="7"/>
                  </a:cxn>
                  <a:cxn ang="0">
                    <a:pos x="13" y="0"/>
                  </a:cxn>
                  <a:cxn ang="0">
                    <a:pos x="7" y="3"/>
                  </a:cxn>
                  <a:cxn ang="0">
                    <a:pos x="0" y="1"/>
                  </a:cxn>
                  <a:cxn ang="0">
                    <a:pos x="6" y="9"/>
                  </a:cxn>
                </a:cxnLst>
                <a:rect l="0" t="0" r="r" b="b"/>
                <a:pathLst>
                  <a:path w="15" h="9">
                    <a:moveTo>
                      <a:pt x="6" y="9"/>
                    </a:moveTo>
                    <a:cubicBezTo>
                      <a:pt x="10" y="9"/>
                      <a:pt x="10" y="6"/>
                      <a:pt x="13" y="7"/>
                    </a:cubicBezTo>
                    <a:cubicBezTo>
                      <a:pt x="15" y="7"/>
                      <a:pt x="14" y="4"/>
                      <a:pt x="13" y="0"/>
                    </a:cubicBezTo>
                    <a:cubicBezTo>
                      <a:pt x="11" y="1"/>
                      <a:pt x="7" y="1"/>
                      <a:pt x="7" y="3"/>
                    </a:cubicBezTo>
                    <a:cubicBezTo>
                      <a:pt x="7" y="5"/>
                      <a:pt x="2" y="1"/>
                      <a:pt x="0" y="1"/>
                    </a:cubicBezTo>
                    <a:cubicBezTo>
                      <a:pt x="2" y="6"/>
                      <a:pt x="4" y="9"/>
                      <a:pt x="6" y="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6" name="Freeform 95"/>
              <p:cNvSpPr/>
              <p:nvPr/>
            </p:nvSpPr>
            <p:spPr bwMode="auto">
              <a:xfrm>
                <a:off x="8915" y="4931"/>
                <a:ext cx="394" cy="388"/>
              </a:xfrm>
              <a:custGeom>
                <a:avLst/>
                <a:gdLst/>
                <a:ahLst/>
                <a:cxnLst>
                  <a:cxn ang="0">
                    <a:pos x="93" y="98"/>
                  </a:cxn>
                  <a:cxn ang="0">
                    <a:pos x="98" y="94"/>
                  </a:cxn>
                  <a:cxn ang="0">
                    <a:pos x="106" y="98"/>
                  </a:cxn>
                  <a:cxn ang="0">
                    <a:pos x="110" y="95"/>
                  </a:cxn>
                  <a:cxn ang="0">
                    <a:pos x="104" y="87"/>
                  </a:cxn>
                  <a:cxn ang="0">
                    <a:pos x="100" y="79"/>
                  </a:cxn>
                  <a:cxn ang="0">
                    <a:pos x="101" y="71"/>
                  </a:cxn>
                  <a:cxn ang="0">
                    <a:pos x="96" y="65"/>
                  </a:cxn>
                  <a:cxn ang="0">
                    <a:pos x="83" y="56"/>
                  </a:cxn>
                  <a:cxn ang="0">
                    <a:pos x="78" y="50"/>
                  </a:cxn>
                  <a:cxn ang="0">
                    <a:pos x="76" y="40"/>
                  </a:cxn>
                  <a:cxn ang="0">
                    <a:pos x="81" y="31"/>
                  </a:cxn>
                  <a:cxn ang="0">
                    <a:pos x="82" y="24"/>
                  </a:cxn>
                  <a:cxn ang="0">
                    <a:pos x="78" y="20"/>
                  </a:cxn>
                  <a:cxn ang="0">
                    <a:pos x="72" y="14"/>
                  </a:cxn>
                  <a:cxn ang="0">
                    <a:pos x="68" y="5"/>
                  </a:cxn>
                  <a:cxn ang="0">
                    <a:pos x="56" y="3"/>
                  </a:cxn>
                  <a:cxn ang="0">
                    <a:pos x="46" y="1"/>
                  </a:cxn>
                  <a:cxn ang="0">
                    <a:pos x="41" y="5"/>
                  </a:cxn>
                  <a:cxn ang="0">
                    <a:pos x="41" y="5"/>
                  </a:cxn>
                  <a:cxn ang="0">
                    <a:pos x="34" y="10"/>
                  </a:cxn>
                  <a:cxn ang="0">
                    <a:pos x="27" y="15"/>
                  </a:cxn>
                  <a:cxn ang="0">
                    <a:pos x="28" y="24"/>
                  </a:cxn>
                  <a:cxn ang="0">
                    <a:pos x="27" y="33"/>
                  </a:cxn>
                  <a:cxn ang="0">
                    <a:pos x="24" y="40"/>
                  </a:cxn>
                  <a:cxn ang="0">
                    <a:pos x="0" y="53"/>
                  </a:cxn>
                  <a:cxn ang="0">
                    <a:pos x="1" y="58"/>
                  </a:cxn>
                  <a:cxn ang="0">
                    <a:pos x="4" y="69"/>
                  </a:cxn>
                  <a:cxn ang="0">
                    <a:pos x="12" y="69"/>
                  </a:cxn>
                  <a:cxn ang="0">
                    <a:pos x="35" y="82"/>
                  </a:cxn>
                  <a:cxn ang="0">
                    <a:pos x="62" y="102"/>
                  </a:cxn>
                  <a:cxn ang="0">
                    <a:pos x="75" y="107"/>
                  </a:cxn>
                  <a:cxn ang="0">
                    <a:pos x="88" y="108"/>
                  </a:cxn>
                  <a:cxn ang="0">
                    <a:pos x="93" y="98"/>
                  </a:cxn>
                </a:cxnLst>
                <a:rect l="0" t="0" r="r" b="b"/>
                <a:pathLst>
                  <a:path w="110" h="108">
                    <a:moveTo>
                      <a:pt x="93" y="98"/>
                    </a:moveTo>
                    <a:cubicBezTo>
                      <a:pt x="94" y="97"/>
                      <a:pt x="95" y="94"/>
                      <a:pt x="98" y="94"/>
                    </a:cubicBezTo>
                    <a:cubicBezTo>
                      <a:pt x="101" y="94"/>
                      <a:pt x="103" y="95"/>
                      <a:pt x="106" y="98"/>
                    </a:cubicBezTo>
                    <a:cubicBezTo>
                      <a:pt x="107" y="97"/>
                      <a:pt x="109" y="96"/>
                      <a:pt x="110" y="95"/>
                    </a:cubicBezTo>
                    <a:cubicBezTo>
                      <a:pt x="107" y="92"/>
                      <a:pt x="104" y="89"/>
                      <a:pt x="104" y="87"/>
                    </a:cubicBezTo>
                    <a:cubicBezTo>
                      <a:pt x="105" y="83"/>
                      <a:pt x="101" y="81"/>
                      <a:pt x="100" y="79"/>
                    </a:cubicBezTo>
                    <a:cubicBezTo>
                      <a:pt x="100" y="77"/>
                      <a:pt x="103" y="73"/>
                      <a:pt x="101" y="71"/>
                    </a:cubicBezTo>
                    <a:cubicBezTo>
                      <a:pt x="99" y="70"/>
                      <a:pt x="99" y="65"/>
                      <a:pt x="96" y="65"/>
                    </a:cubicBezTo>
                    <a:cubicBezTo>
                      <a:pt x="93" y="64"/>
                      <a:pt x="83" y="59"/>
                      <a:pt x="83" y="56"/>
                    </a:cubicBezTo>
                    <a:cubicBezTo>
                      <a:pt x="84" y="53"/>
                      <a:pt x="80" y="51"/>
                      <a:pt x="78" y="50"/>
                    </a:cubicBezTo>
                    <a:cubicBezTo>
                      <a:pt x="76" y="49"/>
                      <a:pt x="74" y="41"/>
                      <a:pt x="76" y="40"/>
                    </a:cubicBezTo>
                    <a:cubicBezTo>
                      <a:pt x="79" y="39"/>
                      <a:pt x="78" y="31"/>
                      <a:pt x="81" y="31"/>
                    </a:cubicBezTo>
                    <a:cubicBezTo>
                      <a:pt x="84" y="31"/>
                      <a:pt x="81" y="27"/>
                      <a:pt x="82" y="24"/>
                    </a:cubicBezTo>
                    <a:cubicBezTo>
                      <a:pt x="83" y="22"/>
                      <a:pt x="80" y="20"/>
                      <a:pt x="78" y="20"/>
                    </a:cubicBezTo>
                    <a:cubicBezTo>
                      <a:pt x="76" y="20"/>
                      <a:pt x="72" y="17"/>
                      <a:pt x="72" y="14"/>
                    </a:cubicBezTo>
                    <a:cubicBezTo>
                      <a:pt x="72" y="11"/>
                      <a:pt x="67" y="6"/>
                      <a:pt x="68" y="5"/>
                    </a:cubicBezTo>
                    <a:cubicBezTo>
                      <a:pt x="67" y="11"/>
                      <a:pt x="58" y="2"/>
                      <a:pt x="56" y="3"/>
                    </a:cubicBezTo>
                    <a:cubicBezTo>
                      <a:pt x="53" y="4"/>
                      <a:pt x="51" y="0"/>
                      <a:pt x="46" y="1"/>
                    </a:cubicBezTo>
                    <a:cubicBezTo>
                      <a:pt x="42" y="1"/>
                      <a:pt x="42" y="3"/>
                      <a:pt x="41" y="5"/>
                    </a:cubicBezTo>
                    <a:cubicBezTo>
                      <a:pt x="41" y="5"/>
                      <a:pt x="41" y="5"/>
                      <a:pt x="41" y="5"/>
                    </a:cubicBezTo>
                    <a:cubicBezTo>
                      <a:pt x="34" y="10"/>
                      <a:pt x="34" y="10"/>
                      <a:pt x="34" y="10"/>
                    </a:cubicBezTo>
                    <a:cubicBezTo>
                      <a:pt x="34" y="10"/>
                      <a:pt x="28" y="11"/>
                      <a:pt x="27" y="15"/>
                    </a:cubicBezTo>
                    <a:cubicBezTo>
                      <a:pt x="26" y="19"/>
                      <a:pt x="30" y="22"/>
                      <a:pt x="28" y="24"/>
                    </a:cubicBezTo>
                    <a:cubicBezTo>
                      <a:pt x="26" y="27"/>
                      <a:pt x="27" y="31"/>
                      <a:pt x="27" y="33"/>
                    </a:cubicBezTo>
                    <a:cubicBezTo>
                      <a:pt x="28" y="35"/>
                      <a:pt x="24" y="40"/>
                      <a:pt x="24" y="40"/>
                    </a:cubicBezTo>
                    <a:cubicBezTo>
                      <a:pt x="24" y="40"/>
                      <a:pt x="11" y="47"/>
                      <a:pt x="0" y="53"/>
                    </a:cubicBezTo>
                    <a:cubicBezTo>
                      <a:pt x="0" y="55"/>
                      <a:pt x="1" y="57"/>
                      <a:pt x="1" y="58"/>
                    </a:cubicBezTo>
                    <a:cubicBezTo>
                      <a:pt x="2" y="61"/>
                      <a:pt x="3" y="65"/>
                      <a:pt x="4" y="69"/>
                    </a:cubicBezTo>
                    <a:cubicBezTo>
                      <a:pt x="8" y="69"/>
                      <a:pt x="9" y="69"/>
                      <a:pt x="12" y="69"/>
                    </a:cubicBezTo>
                    <a:cubicBezTo>
                      <a:pt x="16" y="70"/>
                      <a:pt x="31" y="80"/>
                      <a:pt x="35" y="82"/>
                    </a:cubicBezTo>
                    <a:cubicBezTo>
                      <a:pt x="38" y="84"/>
                      <a:pt x="58" y="99"/>
                      <a:pt x="62" y="102"/>
                    </a:cubicBezTo>
                    <a:cubicBezTo>
                      <a:pt x="66" y="106"/>
                      <a:pt x="72" y="107"/>
                      <a:pt x="75" y="107"/>
                    </a:cubicBezTo>
                    <a:cubicBezTo>
                      <a:pt x="77" y="107"/>
                      <a:pt x="83" y="107"/>
                      <a:pt x="88" y="108"/>
                    </a:cubicBezTo>
                    <a:cubicBezTo>
                      <a:pt x="90" y="104"/>
                      <a:pt x="92" y="99"/>
                      <a:pt x="93" y="98"/>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7" name="Freeform 96"/>
              <p:cNvSpPr/>
              <p:nvPr/>
            </p:nvSpPr>
            <p:spPr bwMode="auto">
              <a:xfrm>
                <a:off x="9232" y="5269"/>
                <a:ext cx="78" cy="72"/>
              </a:xfrm>
              <a:custGeom>
                <a:avLst/>
                <a:gdLst/>
                <a:ahLst/>
                <a:cxnLst>
                  <a:cxn ang="0">
                    <a:pos x="7" y="15"/>
                  </a:cxn>
                  <a:cxn ang="0">
                    <a:pos x="13" y="20"/>
                  </a:cxn>
                  <a:cxn ang="0">
                    <a:pos x="22" y="20"/>
                  </a:cxn>
                  <a:cxn ang="0">
                    <a:pos x="17" y="6"/>
                  </a:cxn>
                  <a:cxn ang="0">
                    <a:pos x="18" y="4"/>
                  </a:cxn>
                  <a:cxn ang="0">
                    <a:pos x="10" y="0"/>
                  </a:cxn>
                  <a:cxn ang="0">
                    <a:pos x="5" y="4"/>
                  </a:cxn>
                  <a:cxn ang="0">
                    <a:pos x="0" y="14"/>
                  </a:cxn>
                  <a:cxn ang="0">
                    <a:pos x="7" y="15"/>
                  </a:cxn>
                </a:cxnLst>
                <a:rect l="0" t="0" r="r" b="b"/>
                <a:pathLst>
                  <a:path w="22" h="20">
                    <a:moveTo>
                      <a:pt x="7" y="15"/>
                    </a:moveTo>
                    <a:cubicBezTo>
                      <a:pt x="13" y="20"/>
                      <a:pt x="13" y="20"/>
                      <a:pt x="13" y="20"/>
                    </a:cubicBezTo>
                    <a:cubicBezTo>
                      <a:pt x="22" y="20"/>
                      <a:pt x="22" y="20"/>
                      <a:pt x="22" y="20"/>
                    </a:cubicBezTo>
                    <a:cubicBezTo>
                      <a:pt x="20" y="15"/>
                      <a:pt x="17" y="8"/>
                      <a:pt x="17" y="6"/>
                    </a:cubicBezTo>
                    <a:cubicBezTo>
                      <a:pt x="17" y="5"/>
                      <a:pt x="17" y="5"/>
                      <a:pt x="18" y="4"/>
                    </a:cubicBezTo>
                    <a:cubicBezTo>
                      <a:pt x="15" y="1"/>
                      <a:pt x="13" y="0"/>
                      <a:pt x="10" y="0"/>
                    </a:cubicBezTo>
                    <a:cubicBezTo>
                      <a:pt x="7" y="0"/>
                      <a:pt x="6" y="3"/>
                      <a:pt x="5" y="4"/>
                    </a:cubicBezTo>
                    <a:cubicBezTo>
                      <a:pt x="4" y="5"/>
                      <a:pt x="2" y="10"/>
                      <a:pt x="0" y="14"/>
                    </a:cubicBezTo>
                    <a:cubicBezTo>
                      <a:pt x="4" y="14"/>
                      <a:pt x="7" y="15"/>
                      <a:pt x="7" y="1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8" name="Freeform 97"/>
              <p:cNvSpPr>
                <a:spLocks noEditPoints="1"/>
              </p:cNvSpPr>
              <p:nvPr/>
            </p:nvSpPr>
            <p:spPr bwMode="auto">
              <a:xfrm>
                <a:off x="7163" y="4248"/>
                <a:ext cx="594" cy="492"/>
              </a:xfrm>
              <a:custGeom>
                <a:avLst/>
                <a:gdLst/>
                <a:ahLst/>
                <a:cxnLst>
                  <a:cxn ang="0">
                    <a:pos x="144" y="31"/>
                  </a:cxn>
                  <a:cxn ang="0">
                    <a:pos x="138" y="29"/>
                  </a:cxn>
                  <a:cxn ang="0">
                    <a:pos x="131" y="26"/>
                  </a:cxn>
                  <a:cxn ang="0">
                    <a:pos x="119" y="24"/>
                  </a:cxn>
                  <a:cxn ang="0">
                    <a:pos x="114" y="20"/>
                  </a:cxn>
                  <a:cxn ang="0">
                    <a:pos x="110" y="15"/>
                  </a:cxn>
                  <a:cxn ang="0">
                    <a:pos x="105" y="17"/>
                  </a:cxn>
                  <a:cxn ang="0">
                    <a:pos x="102" y="13"/>
                  </a:cxn>
                  <a:cxn ang="0">
                    <a:pos x="95" y="9"/>
                  </a:cxn>
                  <a:cxn ang="0">
                    <a:pos x="89" y="6"/>
                  </a:cxn>
                  <a:cxn ang="0">
                    <a:pos x="85" y="1"/>
                  </a:cxn>
                  <a:cxn ang="0">
                    <a:pos x="84" y="0"/>
                  </a:cxn>
                  <a:cxn ang="0">
                    <a:pos x="81" y="0"/>
                  </a:cxn>
                  <a:cxn ang="0">
                    <a:pos x="75" y="10"/>
                  </a:cxn>
                  <a:cxn ang="0">
                    <a:pos x="63" y="18"/>
                  </a:cxn>
                  <a:cxn ang="0">
                    <a:pos x="56" y="26"/>
                  </a:cxn>
                  <a:cxn ang="0">
                    <a:pos x="41" y="21"/>
                  </a:cxn>
                  <a:cxn ang="0">
                    <a:pos x="35" y="25"/>
                  </a:cxn>
                  <a:cxn ang="0">
                    <a:pos x="36" y="37"/>
                  </a:cxn>
                  <a:cxn ang="0">
                    <a:pos x="27" y="37"/>
                  </a:cxn>
                  <a:cxn ang="0">
                    <a:pos x="20" y="33"/>
                  </a:cxn>
                  <a:cxn ang="0">
                    <a:pos x="9" y="34"/>
                  </a:cxn>
                  <a:cxn ang="0">
                    <a:pos x="2" y="40"/>
                  </a:cxn>
                  <a:cxn ang="0">
                    <a:pos x="3" y="47"/>
                  </a:cxn>
                  <a:cxn ang="0">
                    <a:pos x="18" y="52"/>
                  </a:cxn>
                  <a:cxn ang="0">
                    <a:pos x="28" y="54"/>
                  </a:cxn>
                  <a:cxn ang="0">
                    <a:pos x="32" y="59"/>
                  </a:cxn>
                  <a:cxn ang="0">
                    <a:pos x="40" y="69"/>
                  </a:cxn>
                  <a:cxn ang="0">
                    <a:pos x="43" y="78"/>
                  </a:cxn>
                  <a:cxn ang="0">
                    <a:pos x="42" y="91"/>
                  </a:cxn>
                  <a:cxn ang="0">
                    <a:pos x="36" y="112"/>
                  </a:cxn>
                  <a:cxn ang="0">
                    <a:pos x="36" y="112"/>
                  </a:cxn>
                  <a:cxn ang="0">
                    <a:pos x="42" y="115"/>
                  </a:cxn>
                  <a:cxn ang="0">
                    <a:pos x="53" y="120"/>
                  </a:cxn>
                  <a:cxn ang="0">
                    <a:pos x="62" y="119"/>
                  </a:cxn>
                  <a:cxn ang="0">
                    <a:pos x="67" y="121"/>
                  </a:cxn>
                  <a:cxn ang="0">
                    <a:pos x="81" y="124"/>
                  </a:cxn>
                  <a:cxn ang="0">
                    <a:pos x="92" y="124"/>
                  </a:cxn>
                  <a:cxn ang="0">
                    <a:pos x="92" y="121"/>
                  </a:cxn>
                  <a:cxn ang="0">
                    <a:pos x="101" y="110"/>
                  </a:cxn>
                  <a:cxn ang="0">
                    <a:pos x="122" y="115"/>
                  </a:cxn>
                  <a:cxn ang="0">
                    <a:pos x="135" y="110"/>
                  </a:cxn>
                  <a:cxn ang="0">
                    <a:pos x="142" y="106"/>
                  </a:cxn>
                  <a:cxn ang="0">
                    <a:pos x="143" y="102"/>
                  </a:cxn>
                  <a:cxn ang="0">
                    <a:pos x="138" y="100"/>
                  </a:cxn>
                  <a:cxn ang="0">
                    <a:pos x="135" y="95"/>
                  </a:cxn>
                  <a:cxn ang="0">
                    <a:pos x="132" y="89"/>
                  </a:cxn>
                  <a:cxn ang="0">
                    <a:pos x="134" y="86"/>
                  </a:cxn>
                  <a:cxn ang="0">
                    <a:pos x="136" y="82"/>
                  </a:cxn>
                  <a:cxn ang="0">
                    <a:pos x="135" y="76"/>
                  </a:cxn>
                  <a:cxn ang="0">
                    <a:pos x="133" y="71"/>
                  </a:cxn>
                  <a:cxn ang="0">
                    <a:pos x="128" y="70"/>
                  </a:cxn>
                  <a:cxn ang="0">
                    <a:pos x="127" y="66"/>
                  </a:cxn>
                  <a:cxn ang="0">
                    <a:pos x="134" y="57"/>
                  </a:cxn>
                  <a:cxn ang="0">
                    <a:pos x="140" y="53"/>
                  </a:cxn>
                  <a:cxn ang="0">
                    <a:pos x="142" y="44"/>
                  </a:cxn>
                  <a:cxn ang="0">
                    <a:pos x="147" y="35"/>
                  </a:cxn>
                  <a:cxn ang="0">
                    <a:pos x="144" y="31"/>
                  </a:cxn>
                  <a:cxn ang="0">
                    <a:pos x="162" y="116"/>
                  </a:cxn>
                  <a:cxn ang="0">
                    <a:pos x="155" y="122"/>
                  </a:cxn>
                  <a:cxn ang="0">
                    <a:pos x="160" y="137"/>
                  </a:cxn>
                  <a:cxn ang="0">
                    <a:pos x="162" y="116"/>
                  </a:cxn>
                </a:cxnLst>
                <a:rect l="0" t="0" r="r" b="b"/>
                <a:pathLst>
                  <a:path w="165" h="137">
                    <a:moveTo>
                      <a:pt x="144" y="31"/>
                    </a:moveTo>
                    <a:cubicBezTo>
                      <a:pt x="143" y="31"/>
                      <a:pt x="142" y="29"/>
                      <a:pt x="138" y="29"/>
                    </a:cubicBezTo>
                    <a:cubicBezTo>
                      <a:pt x="135" y="29"/>
                      <a:pt x="133" y="28"/>
                      <a:pt x="131" y="26"/>
                    </a:cubicBezTo>
                    <a:cubicBezTo>
                      <a:pt x="130" y="24"/>
                      <a:pt x="122" y="23"/>
                      <a:pt x="119" y="24"/>
                    </a:cubicBezTo>
                    <a:cubicBezTo>
                      <a:pt x="117" y="24"/>
                      <a:pt x="116" y="19"/>
                      <a:pt x="114" y="20"/>
                    </a:cubicBezTo>
                    <a:cubicBezTo>
                      <a:pt x="111" y="20"/>
                      <a:pt x="110" y="17"/>
                      <a:pt x="110" y="15"/>
                    </a:cubicBezTo>
                    <a:cubicBezTo>
                      <a:pt x="110" y="13"/>
                      <a:pt x="108" y="16"/>
                      <a:pt x="105" y="17"/>
                    </a:cubicBezTo>
                    <a:cubicBezTo>
                      <a:pt x="103" y="18"/>
                      <a:pt x="102" y="15"/>
                      <a:pt x="102" y="13"/>
                    </a:cubicBezTo>
                    <a:cubicBezTo>
                      <a:pt x="102" y="12"/>
                      <a:pt x="97" y="10"/>
                      <a:pt x="95" y="9"/>
                    </a:cubicBezTo>
                    <a:cubicBezTo>
                      <a:pt x="93" y="8"/>
                      <a:pt x="90" y="4"/>
                      <a:pt x="89" y="6"/>
                    </a:cubicBezTo>
                    <a:cubicBezTo>
                      <a:pt x="88" y="7"/>
                      <a:pt x="86" y="3"/>
                      <a:pt x="85" y="1"/>
                    </a:cubicBezTo>
                    <a:cubicBezTo>
                      <a:pt x="85" y="0"/>
                      <a:pt x="84" y="0"/>
                      <a:pt x="84" y="0"/>
                    </a:cubicBezTo>
                    <a:cubicBezTo>
                      <a:pt x="83" y="0"/>
                      <a:pt x="82" y="0"/>
                      <a:pt x="81" y="0"/>
                    </a:cubicBezTo>
                    <a:cubicBezTo>
                      <a:pt x="77" y="0"/>
                      <a:pt x="74" y="3"/>
                      <a:pt x="75" y="10"/>
                    </a:cubicBezTo>
                    <a:cubicBezTo>
                      <a:pt x="75" y="16"/>
                      <a:pt x="70" y="17"/>
                      <a:pt x="63" y="18"/>
                    </a:cubicBezTo>
                    <a:cubicBezTo>
                      <a:pt x="56" y="18"/>
                      <a:pt x="58" y="23"/>
                      <a:pt x="56" y="26"/>
                    </a:cubicBezTo>
                    <a:cubicBezTo>
                      <a:pt x="53" y="28"/>
                      <a:pt x="43" y="24"/>
                      <a:pt x="41" y="21"/>
                    </a:cubicBezTo>
                    <a:cubicBezTo>
                      <a:pt x="40" y="17"/>
                      <a:pt x="31" y="21"/>
                      <a:pt x="35" y="25"/>
                    </a:cubicBezTo>
                    <a:cubicBezTo>
                      <a:pt x="39" y="29"/>
                      <a:pt x="39" y="35"/>
                      <a:pt x="36" y="37"/>
                    </a:cubicBezTo>
                    <a:cubicBezTo>
                      <a:pt x="34" y="39"/>
                      <a:pt x="30" y="34"/>
                      <a:pt x="27" y="37"/>
                    </a:cubicBezTo>
                    <a:cubicBezTo>
                      <a:pt x="24" y="39"/>
                      <a:pt x="23" y="35"/>
                      <a:pt x="20" y="33"/>
                    </a:cubicBezTo>
                    <a:cubicBezTo>
                      <a:pt x="16" y="32"/>
                      <a:pt x="15" y="35"/>
                      <a:pt x="9" y="34"/>
                    </a:cubicBezTo>
                    <a:cubicBezTo>
                      <a:pt x="3" y="34"/>
                      <a:pt x="0" y="37"/>
                      <a:pt x="2" y="40"/>
                    </a:cubicBezTo>
                    <a:cubicBezTo>
                      <a:pt x="4" y="42"/>
                      <a:pt x="1" y="45"/>
                      <a:pt x="3" y="47"/>
                    </a:cubicBezTo>
                    <a:cubicBezTo>
                      <a:pt x="5" y="49"/>
                      <a:pt x="12" y="49"/>
                      <a:pt x="18" y="52"/>
                    </a:cubicBezTo>
                    <a:cubicBezTo>
                      <a:pt x="24" y="55"/>
                      <a:pt x="25" y="52"/>
                      <a:pt x="28" y="54"/>
                    </a:cubicBezTo>
                    <a:cubicBezTo>
                      <a:pt x="31" y="56"/>
                      <a:pt x="31" y="55"/>
                      <a:pt x="32" y="59"/>
                    </a:cubicBezTo>
                    <a:cubicBezTo>
                      <a:pt x="32" y="63"/>
                      <a:pt x="35" y="67"/>
                      <a:pt x="40" y="69"/>
                    </a:cubicBezTo>
                    <a:cubicBezTo>
                      <a:pt x="46" y="70"/>
                      <a:pt x="42" y="74"/>
                      <a:pt x="43" y="78"/>
                    </a:cubicBezTo>
                    <a:cubicBezTo>
                      <a:pt x="45" y="81"/>
                      <a:pt x="41" y="87"/>
                      <a:pt x="42" y="91"/>
                    </a:cubicBezTo>
                    <a:cubicBezTo>
                      <a:pt x="43" y="96"/>
                      <a:pt x="39" y="110"/>
                      <a:pt x="36" y="112"/>
                    </a:cubicBezTo>
                    <a:cubicBezTo>
                      <a:pt x="36" y="112"/>
                      <a:pt x="36" y="112"/>
                      <a:pt x="36" y="112"/>
                    </a:cubicBezTo>
                    <a:cubicBezTo>
                      <a:pt x="38" y="113"/>
                      <a:pt x="41" y="114"/>
                      <a:pt x="42" y="115"/>
                    </a:cubicBezTo>
                    <a:cubicBezTo>
                      <a:pt x="45" y="116"/>
                      <a:pt x="50" y="118"/>
                      <a:pt x="53" y="120"/>
                    </a:cubicBezTo>
                    <a:cubicBezTo>
                      <a:pt x="56" y="122"/>
                      <a:pt x="62" y="122"/>
                      <a:pt x="62" y="119"/>
                    </a:cubicBezTo>
                    <a:cubicBezTo>
                      <a:pt x="62" y="117"/>
                      <a:pt x="65" y="118"/>
                      <a:pt x="67" y="121"/>
                    </a:cubicBezTo>
                    <a:cubicBezTo>
                      <a:pt x="69" y="123"/>
                      <a:pt x="77" y="123"/>
                      <a:pt x="81" y="124"/>
                    </a:cubicBezTo>
                    <a:cubicBezTo>
                      <a:pt x="84" y="124"/>
                      <a:pt x="88" y="124"/>
                      <a:pt x="92" y="124"/>
                    </a:cubicBezTo>
                    <a:cubicBezTo>
                      <a:pt x="92" y="123"/>
                      <a:pt x="92" y="122"/>
                      <a:pt x="92" y="121"/>
                    </a:cubicBezTo>
                    <a:cubicBezTo>
                      <a:pt x="90" y="115"/>
                      <a:pt x="95" y="111"/>
                      <a:pt x="101" y="110"/>
                    </a:cubicBezTo>
                    <a:cubicBezTo>
                      <a:pt x="106" y="109"/>
                      <a:pt x="118" y="113"/>
                      <a:pt x="122" y="115"/>
                    </a:cubicBezTo>
                    <a:cubicBezTo>
                      <a:pt x="125" y="117"/>
                      <a:pt x="129" y="116"/>
                      <a:pt x="135" y="110"/>
                    </a:cubicBezTo>
                    <a:cubicBezTo>
                      <a:pt x="137" y="107"/>
                      <a:pt x="140" y="106"/>
                      <a:pt x="142" y="106"/>
                    </a:cubicBezTo>
                    <a:cubicBezTo>
                      <a:pt x="142" y="104"/>
                      <a:pt x="142" y="103"/>
                      <a:pt x="143" y="102"/>
                    </a:cubicBezTo>
                    <a:cubicBezTo>
                      <a:pt x="144" y="100"/>
                      <a:pt x="140" y="100"/>
                      <a:pt x="138" y="100"/>
                    </a:cubicBezTo>
                    <a:cubicBezTo>
                      <a:pt x="135" y="100"/>
                      <a:pt x="133" y="97"/>
                      <a:pt x="135" y="95"/>
                    </a:cubicBezTo>
                    <a:cubicBezTo>
                      <a:pt x="137" y="92"/>
                      <a:pt x="134" y="92"/>
                      <a:pt x="132" y="89"/>
                    </a:cubicBezTo>
                    <a:cubicBezTo>
                      <a:pt x="130" y="86"/>
                      <a:pt x="133" y="87"/>
                      <a:pt x="134" y="86"/>
                    </a:cubicBezTo>
                    <a:cubicBezTo>
                      <a:pt x="136" y="85"/>
                      <a:pt x="138" y="82"/>
                      <a:pt x="136" y="82"/>
                    </a:cubicBezTo>
                    <a:cubicBezTo>
                      <a:pt x="135" y="81"/>
                      <a:pt x="134" y="79"/>
                      <a:pt x="135" y="76"/>
                    </a:cubicBezTo>
                    <a:cubicBezTo>
                      <a:pt x="136" y="73"/>
                      <a:pt x="133" y="73"/>
                      <a:pt x="133" y="71"/>
                    </a:cubicBezTo>
                    <a:cubicBezTo>
                      <a:pt x="133" y="68"/>
                      <a:pt x="130" y="67"/>
                      <a:pt x="128" y="70"/>
                    </a:cubicBezTo>
                    <a:cubicBezTo>
                      <a:pt x="126" y="73"/>
                      <a:pt x="125" y="71"/>
                      <a:pt x="127" y="66"/>
                    </a:cubicBezTo>
                    <a:cubicBezTo>
                      <a:pt x="128" y="62"/>
                      <a:pt x="133" y="60"/>
                      <a:pt x="134" y="57"/>
                    </a:cubicBezTo>
                    <a:cubicBezTo>
                      <a:pt x="134" y="55"/>
                      <a:pt x="137" y="53"/>
                      <a:pt x="140" y="53"/>
                    </a:cubicBezTo>
                    <a:cubicBezTo>
                      <a:pt x="142" y="53"/>
                      <a:pt x="141" y="47"/>
                      <a:pt x="142" y="44"/>
                    </a:cubicBezTo>
                    <a:cubicBezTo>
                      <a:pt x="143" y="41"/>
                      <a:pt x="143" y="38"/>
                      <a:pt x="147" y="35"/>
                    </a:cubicBezTo>
                    <a:cubicBezTo>
                      <a:pt x="150" y="32"/>
                      <a:pt x="146" y="31"/>
                      <a:pt x="144" y="31"/>
                    </a:cubicBezTo>
                    <a:close/>
                    <a:moveTo>
                      <a:pt x="162" y="116"/>
                    </a:moveTo>
                    <a:cubicBezTo>
                      <a:pt x="160" y="116"/>
                      <a:pt x="160" y="119"/>
                      <a:pt x="155" y="122"/>
                    </a:cubicBezTo>
                    <a:cubicBezTo>
                      <a:pt x="151" y="125"/>
                      <a:pt x="155" y="137"/>
                      <a:pt x="160" y="137"/>
                    </a:cubicBezTo>
                    <a:cubicBezTo>
                      <a:pt x="165" y="136"/>
                      <a:pt x="164" y="116"/>
                      <a:pt x="162" y="11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99" name="Freeform 98"/>
              <p:cNvSpPr/>
              <p:nvPr/>
            </p:nvSpPr>
            <p:spPr bwMode="auto">
              <a:xfrm>
                <a:off x="3680" y="5946"/>
                <a:ext cx="96" cy="51"/>
              </a:xfrm>
              <a:custGeom>
                <a:avLst/>
                <a:gdLst/>
                <a:ahLst/>
                <a:cxnLst>
                  <a:cxn ang="0">
                    <a:pos x="26" y="5"/>
                  </a:cxn>
                  <a:cxn ang="0">
                    <a:pos x="14" y="2"/>
                  </a:cxn>
                  <a:cxn ang="0">
                    <a:pos x="9" y="0"/>
                  </a:cxn>
                  <a:cxn ang="0">
                    <a:pos x="8" y="0"/>
                  </a:cxn>
                  <a:cxn ang="0">
                    <a:pos x="0" y="7"/>
                  </a:cxn>
                  <a:cxn ang="0">
                    <a:pos x="22" y="14"/>
                  </a:cxn>
                  <a:cxn ang="0">
                    <a:pos x="26" y="13"/>
                  </a:cxn>
                  <a:cxn ang="0">
                    <a:pos x="26" y="5"/>
                  </a:cxn>
                </a:cxnLst>
                <a:rect l="0" t="0" r="r" b="b"/>
                <a:pathLst>
                  <a:path w="26" h="14">
                    <a:moveTo>
                      <a:pt x="26" y="5"/>
                    </a:moveTo>
                    <a:cubicBezTo>
                      <a:pt x="24" y="3"/>
                      <a:pt x="19" y="6"/>
                      <a:pt x="14" y="2"/>
                    </a:cubicBezTo>
                    <a:cubicBezTo>
                      <a:pt x="12" y="1"/>
                      <a:pt x="10" y="1"/>
                      <a:pt x="9" y="0"/>
                    </a:cubicBezTo>
                    <a:cubicBezTo>
                      <a:pt x="9" y="0"/>
                      <a:pt x="8" y="0"/>
                      <a:pt x="8" y="0"/>
                    </a:cubicBezTo>
                    <a:cubicBezTo>
                      <a:pt x="7" y="0"/>
                      <a:pt x="4" y="4"/>
                      <a:pt x="0" y="7"/>
                    </a:cubicBezTo>
                    <a:cubicBezTo>
                      <a:pt x="4" y="10"/>
                      <a:pt x="18" y="14"/>
                      <a:pt x="22" y="14"/>
                    </a:cubicBezTo>
                    <a:cubicBezTo>
                      <a:pt x="24" y="14"/>
                      <a:pt x="25" y="13"/>
                      <a:pt x="26" y="13"/>
                    </a:cubicBezTo>
                    <a:cubicBezTo>
                      <a:pt x="26" y="9"/>
                      <a:pt x="26" y="6"/>
                      <a:pt x="26" y="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0" name="Freeform 99"/>
              <p:cNvSpPr/>
              <p:nvPr/>
            </p:nvSpPr>
            <p:spPr bwMode="auto">
              <a:xfrm>
                <a:off x="3713" y="5871"/>
                <a:ext cx="248" cy="137"/>
              </a:xfrm>
              <a:custGeom>
                <a:avLst/>
                <a:gdLst/>
                <a:ahLst/>
                <a:cxnLst>
                  <a:cxn ang="0">
                    <a:pos x="29" y="34"/>
                  </a:cxn>
                  <a:cxn ang="0">
                    <a:pos x="32" y="27"/>
                  </a:cxn>
                  <a:cxn ang="0">
                    <a:pos x="45" y="22"/>
                  </a:cxn>
                  <a:cxn ang="0">
                    <a:pos x="55" y="19"/>
                  </a:cxn>
                  <a:cxn ang="0">
                    <a:pos x="69" y="14"/>
                  </a:cxn>
                  <a:cxn ang="0">
                    <a:pos x="56" y="5"/>
                  </a:cxn>
                  <a:cxn ang="0">
                    <a:pos x="32" y="5"/>
                  </a:cxn>
                  <a:cxn ang="0">
                    <a:pos x="11" y="6"/>
                  </a:cxn>
                  <a:cxn ang="0">
                    <a:pos x="11" y="6"/>
                  </a:cxn>
                  <a:cxn ang="0">
                    <a:pos x="5" y="12"/>
                  </a:cxn>
                  <a:cxn ang="0">
                    <a:pos x="0" y="21"/>
                  </a:cxn>
                  <a:cxn ang="0">
                    <a:pos x="5" y="23"/>
                  </a:cxn>
                  <a:cxn ang="0">
                    <a:pos x="17" y="26"/>
                  </a:cxn>
                  <a:cxn ang="0">
                    <a:pos x="17" y="34"/>
                  </a:cxn>
                  <a:cxn ang="0">
                    <a:pos x="20" y="34"/>
                  </a:cxn>
                  <a:cxn ang="0">
                    <a:pos x="21" y="38"/>
                  </a:cxn>
                  <a:cxn ang="0">
                    <a:pos x="25" y="37"/>
                  </a:cxn>
                  <a:cxn ang="0">
                    <a:pos x="29" y="34"/>
                  </a:cxn>
                </a:cxnLst>
                <a:rect l="0" t="0" r="r" b="b"/>
                <a:pathLst>
                  <a:path w="69" h="38">
                    <a:moveTo>
                      <a:pt x="29" y="34"/>
                    </a:moveTo>
                    <a:cubicBezTo>
                      <a:pt x="29" y="33"/>
                      <a:pt x="26" y="27"/>
                      <a:pt x="32" y="27"/>
                    </a:cubicBezTo>
                    <a:cubicBezTo>
                      <a:pt x="39" y="26"/>
                      <a:pt x="44" y="26"/>
                      <a:pt x="45" y="22"/>
                    </a:cubicBezTo>
                    <a:cubicBezTo>
                      <a:pt x="46" y="17"/>
                      <a:pt x="53" y="19"/>
                      <a:pt x="55" y="19"/>
                    </a:cubicBezTo>
                    <a:cubicBezTo>
                      <a:pt x="57" y="19"/>
                      <a:pt x="63" y="14"/>
                      <a:pt x="69" y="14"/>
                    </a:cubicBezTo>
                    <a:cubicBezTo>
                      <a:pt x="69" y="8"/>
                      <a:pt x="61" y="10"/>
                      <a:pt x="56" y="5"/>
                    </a:cubicBezTo>
                    <a:cubicBezTo>
                      <a:pt x="51" y="0"/>
                      <a:pt x="39" y="2"/>
                      <a:pt x="32" y="5"/>
                    </a:cubicBezTo>
                    <a:cubicBezTo>
                      <a:pt x="26" y="7"/>
                      <a:pt x="18" y="2"/>
                      <a:pt x="11" y="6"/>
                    </a:cubicBezTo>
                    <a:cubicBezTo>
                      <a:pt x="11" y="6"/>
                      <a:pt x="11" y="6"/>
                      <a:pt x="11" y="6"/>
                    </a:cubicBezTo>
                    <a:cubicBezTo>
                      <a:pt x="9" y="8"/>
                      <a:pt x="7" y="10"/>
                      <a:pt x="5" y="12"/>
                    </a:cubicBezTo>
                    <a:cubicBezTo>
                      <a:pt x="0" y="16"/>
                      <a:pt x="1" y="20"/>
                      <a:pt x="0" y="21"/>
                    </a:cubicBezTo>
                    <a:cubicBezTo>
                      <a:pt x="1" y="22"/>
                      <a:pt x="3" y="22"/>
                      <a:pt x="5" y="23"/>
                    </a:cubicBezTo>
                    <a:cubicBezTo>
                      <a:pt x="10" y="27"/>
                      <a:pt x="15" y="24"/>
                      <a:pt x="17" y="26"/>
                    </a:cubicBezTo>
                    <a:cubicBezTo>
                      <a:pt x="17" y="27"/>
                      <a:pt x="17" y="30"/>
                      <a:pt x="17" y="34"/>
                    </a:cubicBezTo>
                    <a:cubicBezTo>
                      <a:pt x="18" y="33"/>
                      <a:pt x="18" y="32"/>
                      <a:pt x="20" y="34"/>
                    </a:cubicBezTo>
                    <a:cubicBezTo>
                      <a:pt x="22" y="35"/>
                      <a:pt x="21" y="37"/>
                      <a:pt x="21" y="38"/>
                    </a:cubicBezTo>
                    <a:cubicBezTo>
                      <a:pt x="25" y="37"/>
                      <a:pt x="25" y="37"/>
                      <a:pt x="25" y="37"/>
                    </a:cubicBezTo>
                    <a:cubicBezTo>
                      <a:pt x="25" y="37"/>
                      <a:pt x="28" y="35"/>
                      <a:pt x="29" y="3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1" name="Freeform 100"/>
              <p:cNvSpPr/>
              <p:nvPr/>
            </p:nvSpPr>
            <p:spPr bwMode="auto">
              <a:xfrm>
                <a:off x="2584" y="5158"/>
                <a:ext cx="1236" cy="764"/>
              </a:xfrm>
              <a:custGeom>
                <a:avLst/>
                <a:gdLst/>
                <a:ahLst/>
                <a:cxnLst>
                  <a:cxn ang="0">
                    <a:pos x="301" y="199"/>
                  </a:cxn>
                  <a:cxn ang="0">
                    <a:pos x="296" y="180"/>
                  </a:cxn>
                  <a:cxn ang="0">
                    <a:pos x="324" y="173"/>
                  </a:cxn>
                  <a:cxn ang="0">
                    <a:pos x="334" y="161"/>
                  </a:cxn>
                  <a:cxn ang="0">
                    <a:pos x="343" y="139"/>
                  </a:cxn>
                  <a:cxn ang="0">
                    <a:pos x="315" y="137"/>
                  </a:cxn>
                  <a:cxn ang="0">
                    <a:pos x="297" y="161"/>
                  </a:cxn>
                  <a:cxn ang="0">
                    <a:pos x="281" y="170"/>
                  </a:cxn>
                  <a:cxn ang="0">
                    <a:pos x="242" y="169"/>
                  </a:cxn>
                  <a:cxn ang="0">
                    <a:pos x="224" y="143"/>
                  </a:cxn>
                  <a:cxn ang="0">
                    <a:pos x="223" y="90"/>
                  </a:cxn>
                  <a:cxn ang="0">
                    <a:pos x="219" y="83"/>
                  </a:cxn>
                  <a:cxn ang="0">
                    <a:pos x="200" y="71"/>
                  </a:cxn>
                  <a:cxn ang="0">
                    <a:pos x="187" y="47"/>
                  </a:cxn>
                  <a:cxn ang="0">
                    <a:pos x="158" y="46"/>
                  </a:cxn>
                  <a:cxn ang="0">
                    <a:pos x="141" y="32"/>
                  </a:cxn>
                  <a:cxn ang="0">
                    <a:pos x="121" y="11"/>
                  </a:cxn>
                  <a:cxn ang="0">
                    <a:pos x="100" y="16"/>
                  </a:cxn>
                  <a:cxn ang="0">
                    <a:pos x="39" y="6"/>
                  </a:cxn>
                  <a:cxn ang="0">
                    <a:pos x="0" y="3"/>
                  </a:cxn>
                  <a:cxn ang="0">
                    <a:pos x="16" y="35"/>
                  </a:cxn>
                  <a:cxn ang="0">
                    <a:pos x="35" y="61"/>
                  </a:cxn>
                  <a:cxn ang="0">
                    <a:pos x="40" y="72"/>
                  </a:cxn>
                  <a:cxn ang="0">
                    <a:pos x="56" y="94"/>
                  </a:cxn>
                  <a:cxn ang="0">
                    <a:pos x="81" y="120"/>
                  </a:cxn>
                  <a:cxn ang="0">
                    <a:pos x="84" y="107"/>
                  </a:cxn>
                  <a:cxn ang="0">
                    <a:pos x="71" y="93"/>
                  </a:cxn>
                  <a:cxn ang="0">
                    <a:pos x="52" y="60"/>
                  </a:cxn>
                  <a:cxn ang="0">
                    <a:pos x="44" y="42"/>
                  </a:cxn>
                  <a:cxn ang="0">
                    <a:pos x="29" y="29"/>
                  </a:cxn>
                  <a:cxn ang="0">
                    <a:pos x="29" y="11"/>
                  </a:cxn>
                  <a:cxn ang="0">
                    <a:pos x="39" y="16"/>
                  </a:cxn>
                  <a:cxn ang="0">
                    <a:pos x="49" y="32"/>
                  </a:cxn>
                  <a:cxn ang="0">
                    <a:pos x="56" y="47"/>
                  </a:cxn>
                  <a:cxn ang="0">
                    <a:pos x="73" y="60"/>
                  </a:cxn>
                  <a:cxn ang="0">
                    <a:pos x="87" y="74"/>
                  </a:cxn>
                  <a:cxn ang="0">
                    <a:pos x="95" y="89"/>
                  </a:cxn>
                  <a:cxn ang="0">
                    <a:pos x="129" y="125"/>
                  </a:cxn>
                  <a:cxn ang="0">
                    <a:pos x="134" y="145"/>
                  </a:cxn>
                  <a:cxn ang="0">
                    <a:pos x="139" y="163"/>
                  </a:cxn>
                  <a:cxn ang="0">
                    <a:pos x="174" y="180"/>
                  </a:cxn>
                  <a:cxn ang="0">
                    <a:pos x="221" y="202"/>
                  </a:cxn>
                  <a:cxn ang="0">
                    <a:pos x="265" y="204"/>
                  </a:cxn>
                  <a:cxn ang="0">
                    <a:pos x="286" y="201"/>
                  </a:cxn>
                </a:cxnLst>
                <a:rect l="0" t="0" r="r" b="b"/>
                <a:pathLst>
                  <a:path w="344" h="213">
                    <a:moveTo>
                      <a:pt x="286" y="201"/>
                    </a:moveTo>
                    <a:cubicBezTo>
                      <a:pt x="287" y="201"/>
                      <a:pt x="300" y="202"/>
                      <a:pt x="301" y="199"/>
                    </a:cubicBezTo>
                    <a:cubicBezTo>
                      <a:pt x="302" y="196"/>
                      <a:pt x="292" y="189"/>
                      <a:pt x="293" y="188"/>
                    </a:cubicBezTo>
                    <a:cubicBezTo>
                      <a:pt x="294" y="188"/>
                      <a:pt x="294" y="180"/>
                      <a:pt x="296" y="180"/>
                    </a:cubicBezTo>
                    <a:cubicBezTo>
                      <a:pt x="298" y="180"/>
                      <a:pt x="316" y="181"/>
                      <a:pt x="317" y="180"/>
                    </a:cubicBezTo>
                    <a:cubicBezTo>
                      <a:pt x="318" y="180"/>
                      <a:pt x="321" y="173"/>
                      <a:pt x="324" y="173"/>
                    </a:cubicBezTo>
                    <a:cubicBezTo>
                      <a:pt x="325" y="173"/>
                      <a:pt x="327" y="175"/>
                      <a:pt x="329" y="176"/>
                    </a:cubicBezTo>
                    <a:cubicBezTo>
                      <a:pt x="333" y="173"/>
                      <a:pt x="334" y="167"/>
                      <a:pt x="334" y="161"/>
                    </a:cubicBezTo>
                    <a:cubicBezTo>
                      <a:pt x="335" y="154"/>
                      <a:pt x="333" y="152"/>
                      <a:pt x="336" y="148"/>
                    </a:cubicBezTo>
                    <a:cubicBezTo>
                      <a:pt x="340" y="145"/>
                      <a:pt x="344" y="144"/>
                      <a:pt x="343" y="139"/>
                    </a:cubicBezTo>
                    <a:cubicBezTo>
                      <a:pt x="342" y="134"/>
                      <a:pt x="337" y="139"/>
                      <a:pt x="333" y="137"/>
                    </a:cubicBezTo>
                    <a:cubicBezTo>
                      <a:pt x="329" y="134"/>
                      <a:pt x="325" y="136"/>
                      <a:pt x="315" y="137"/>
                    </a:cubicBezTo>
                    <a:cubicBezTo>
                      <a:pt x="305" y="139"/>
                      <a:pt x="300" y="143"/>
                      <a:pt x="301" y="150"/>
                    </a:cubicBezTo>
                    <a:cubicBezTo>
                      <a:pt x="301" y="158"/>
                      <a:pt x="297" y="154"/>
                      <a:pt x="297" y="161"/>
                    </a:cubicBezTo>
                    <a:cubicBezTo>
                      <a:pt x="298" y="167"/>
                      <a:pt x="289" y="167"/>
                      <a:pt x="290" y="171"/>
                    </a:cubicBezTo>
                    <a:cubicBezTo>
                      <a:pt x="290" y="175"/>
                      <a:pt x="283" y="171"/>
                      <a:pt x="281" y="170"/>
                    </a:cubicBezTo>
                    <a:cubicBezTo>
                      <a:pt x="279" y="168"/>
                      <a:pt x="258" y="175"/>
                      <a:pt x="255" y="175"/>
                    </a:cubicBezTo>
                    <a:cubicBezTo>
                      <a:pt x="252" y="176"/>
                      <a:pt x="246" y="169"/>
                      <a:pt x="242" y="169"/>
                    </a:cubicBezTo>
                    <a:cubicBezTo>
                      <a:pt x="238" y="170"/>
                      <a:pt x="236" y="163"/>
                      <a:pt x="236" y="158"/>
                    </a:cubicBezTo>
                    <a:cubicBezTo>
                      <a:pt x="235" y="153"/>
                      <a:pt x="227" y="148"/>
                      <a:pt x="224" y="143"/>
                    </a:cubicBezTo>
                    <a:cubicBezTo>
                      <a:pt x="220" y="138"/>
                      <a:pt x="220" y="128"/>
                      <a:pt x="219" y="121"/>
                    </a:cubicBezTo>
                    <a:cubicBezTo>
                      <a:pt x="219" y="114"/>
                      <a:pt x="218" y="103"/>
                      <a:pt x="223" y="90"/>
                    </a:cubicBezTo>
                    <a:cubicBezTo>
                      <a:pt x="224" y="88"/>
                      <a:pt x="224" y="86"/>
                      <a:pt x="224" y="85"/>
                    </a:cubicBezTo>
                    <a:cubicBezTo>
                      <a:pt x="222" y="84"/>
                      <a:pt x="221" y="83"/>
                      <a:pt x="219" y="83"/>
                    </a:cubicBezTo>
                    <a:cubicBezTo>
                      <a:pt x="215" y="83"/>
                      <a:pt x="206" y="77"/>
                      <a:pt x="204" y="77"/>
                    </a:cubicBezTo>
                    <a:cubicBezTo>
                      <a:pt x="202" y="77"/>
                      <a:pt x="202" y="73"/>
                      <a:pt x="200" y="71"/>
                    </a:cubicBezTo>
                    <a:cubicBezTo>
                      <a:pt x="199" y="68"/>
                      <a:pt x="200" y="64"/>
                      <a:pt x="198" y="62"/>
                    </a:cubicBezTo>
                    <a:cubicBezTo>
                      <a:pt x="196" y="60"/>
                      <a:pt x="189" y="54"/>
                      <a:pt x="187" y="47"/>
                    </a:cubicBezTo>
                    <a:cubicBezTo>
                      <a:pt x="185" y="39"/>
                      <a:pt x="172" y="36"/>
                      <a:pt x="167" y="35"/>
                    </a:cubicBezTo>
                    <a:cubicBezTo>
                      <a:pt x="162" y="35"/>
                      <a:pt x="160" y="45"/>
                      <a:pt x="158" y="46"/>
                    </a:cubicBezTo>
                    <a:cubicBezTo>
                      <a:pt x="157" y="46"/>
                      <a:pt x="148" y="40"/>
                      <a:pt x="145" y="39"/>
                    </a:cubicBezTo>
                    <a:cubicBezTo>
                      <a:pt x="143" y="38"/>
                      <a:pt x="141" y="35"/>
                      <a:pt x="141" y="32"/>
                    </a:cubicBezTo>
                    <a:cubicBezTo>
                      <a:pt x="141" y="29"/>
                      <a:pt x="136" y="24"/>
                      <a:pt x="134" y="23"/>
                    </a:cubicBezTo>
                    <a:cubicBezTo>
                      <a:pt x="132" y="22"/>
                      <a:pt x="121" y="11"/>
                      <a:pt x="121" y="11"/>
                    </a:cubicBezTo>
                    <a:cubicBezTo>
                      <a:pt x="104" y="11"/>
                      <a:pt x="104" y="11"/>
                      <a:pt x="104" y="11"/>
                    </a:cubicBezTo>
                    <a:cubicBezTo>
                      <a:pt x="100" y="16"/>
                      <a:pt x="100" y="16"/>
                      <a:pt x="100" y="16"/>
                    </a:cubicBezTo>
                    <a:cubicBezTo>
                      <a:pt x="68" y="17"/>
                      <a:pt x="68" y="17"/>
                      <a:pt x="68" y="17"/>
                    </a:cubicBezTo>
                    <a:cubicBezTo>
                      <a:pt x="68" y="17"/>
                      <a:pt x="43" y="7"/>
                      <a:pt x="39" y="6"/>
                    </a:cubicBezTo>
                    <a:cubicBezTo>
                      <a:pt x="34" y="5"/>
                      <a:pt x="26" y="0"/>
                      <a:pt x="26" y="0"/>
                    </a:cubicBezTo>
                    <a:cubicBezTo>
                      <a:pt x="0" y="3"/>
                      <a:pt x="0" y="3"/>
                      <a:pt x="0" y="3"/>
                    </a:cubicBezTo>
                    <a:cubicBezTo>
                      <a:pt x="1" y="6"/>
                      <a:pt x="3" y="9"/>
                      <a:pt x="6" y="13"/>
                    </a:cubicBezTo>
                    <a:cubicBezTo>
                      <a:pt x="11" y="19"/>
                      <a:pt x="15" y="31"/>
                      <a:pt x="16" y="35"/>
                    </a:cubicBezTo>
                    <a:cubicBezTo>
                      <a:pt x="16" y="39"/>
                      <a:pt x="23" y="42"/>
                      <a:pt x="30" y="46"/>
                    </a:cubicBezTo>
                    <a:cubicBezTo>
                      <a:pt x="36" y="50"/>
                      <a:pt x="36" y="59"/>
                      <a:pt x="35" y="61"/>
                    </a:cubicBezTo>
                    <a:cubicBezTo>
                      <a:pt x="34" y="63"/>
                      <a:pt x="27" y="59"/>
                      <a:pt x="26" y="62"/>
                    </a:cubicBezTo>
                    <a:cubicBezTo>
                      <a:pt x="26" y="64"/>
                      <a:pt x="36" y="73"/>
                      <a:pt x="40" y="72"/>
                    </a:cubicBezTo>
                    <a:cubicBezTo>
                      <a:pt x="44" y="72"/>
                      <a:pt x="46" y="74"/>
                      <a:pt x="52" y="80"/>
                    </a:cubicBezTo>
                    <a:cubicBezTo>
                      <a:pt x="59" y="85"/>
                      <a:pt x="58" y="92"/>
                      <a:pt x="56" y="94"/>
                    </a:cubicBezTo>
                    <a:cubicBezTo>
                      <a:pt x="53" y="96"/>
                      <a:pt x="61" y="100"/>
                      <a:pt x="69" y="105"/>
                    </a:cubicBezTo>
                    <a:cubicBezTo>
                      <a:pt x="77" y="110"/>
                      <a:pt x="80" y="117"/>
                      <a:pt x="81" y="120"/>
                    </a:cubicBezTo>
                    <a:cubicBezTo>
                      <a:pt x="81" y="122"/>
                      <a:pt x="85" y="120"/>
                      <a:pt x="86" y="116"/>
                    </a:cubicBezTo>
                    <a:cubicBezTo>
                      <a:pt x="87" y="112"/>
                      <a:pt x="84" y="111"/>
                      <a:pt x="84" y="107"/>
                    </a:cubicBezTo>
                    <a:cubicBezTo>
                      <a:pt x="84" y="103"/>
                      <a:pt x="77" y="104"/>
                      <a:pt x="74" y="103"/>
                    </a:cubicBezTo>
                    <a:cubicBezTo>
                      <a:pt x="71" y="103"/>
                      <a:pt x="74" y="96"/>
                      <a:pt x="71" y="93"/>
                    </a:cubicBezTo>
                    <a:cubicBezTo>
                      <a:pt x="68" y="90"/>
                      <a:pt x="66" y="83"/>
                      <a:pt x="64" y="77"/>
                    </a:cubicBezTo>
                    <a:cubicBezTo>
                      <a:pt x="63" y="72"/>
                      <a:pt x="55" y="66"/>
                      <a:pt x="52" y="60"/>
                    </a:cubicBezTo>
                    <a:cubicBezTo>
                      <a:pt x="48" y="54"/>
                      <a:pt x="45" y="49"/>
                      <a:pt x="43" y="48"/>
                    </a:cubicBezTo>
                    <a:cubicBezTo>
                      <a:pt x="40" y="46"/>
                      <a:pt x="46" y="44"/>
                      <a:pt x="44" y="42"/>
                    </a:cubicBezTo>
                    <a:cubicBezTo>
                      <a:pt x="42" y="40"/>
                      <a:pt x="39" y="40"/>
                      <a:pt x="35" y="38"/>
                    </a:cubicBezTo>
                    <a:cubicBezTo>
                      <a:pt x="31" y="36"/>
                      <a:pt x="29" y="33"/>
                      <a:pt x="29" y="29"/>
                    </a:cubicBezTo>
                    <a:cubicBezTo>
                      <a:pt x="29" y="25"/>
                      <a:pt x="26" y="16"/>
                      <a:pt x="25" y="13"/>
                    </a:cubicBezTo>
                    <a:cubicBezTo>
                      <a:pt x="24" y="9"/>
                      <a:pt x="28" y="10"/>
                      <a:pt x="29" y="11"/>
                    </a:cubicBezTo>
                    <a:cubicBezTo>
                      <a:pt x="30" y="13"/>
                      <a:pt x="31" y="14"/>
                      <a:pt x="33" y="13"/>
                    </a:cubicBezTo>
                    <a:cubicBezTo>
                      <a:pt x="35" y="12"/>
                      <a:pt x="38" y="13"/>
                      <a:pt x="39" y="16"/>
                    </a:cubicBezTo>
                    <a:cubicBezTo>
                      <a:pt x="40" y="19"/>
                      <a:pt x="45" y="16"/>
                      <a:pt x="47" y="17"/>
                    </a:cubicBezTo>
                    <a:cubicBezTo>
                      <a:pt x="49" y="19"/>
                      <a:pt x="42" y="20"/>
                      <a:pt x="49" y="32"/>
                    </a:cubicBezTo>
                    <a:cubicBezTo>
                      <a:pt x="55" y="43"/>
                      <a:pt x="51" y="37"/>
                      <a:pt x="51" y="44"/>
                    </a:cubicBezTo>
                    <a:cubicBezTo>
                      <a:pt x="51" y="52"/>
                      <a:pt x="55" y="49"/>
                      <a:pt x="56" y="47"/>
                    </a:cubicBezTo>
                    <a:cubicBezTo>
                      <a:pt x="57" y="46"/>
                      <a:pt x="61" y="50"/>
                      <a:pt x="64" y="54"/>
                    </a:cubicBezTo>
                    <a:cubicBezTo>
                      <a:pt x="67" y="58"/>
                      <a:pt x="73" y="58"/>
                      <a:pt x="73" y="60"/>
                    </a:cubicBezTo>
                    <a:cubicBezTo>
                      <a:pt x="73" y="63"/>
                      <a:pt x="75" y="67"/>
                      <a:pt x="79" y="68"/>
                    </a:cubicBezTo>
                    <a:cubicBezTo>
                      <a:pt x="83" y="69"/>
                      <a:pt x="84" y="73"/>
                      <a:pt x="87" y="74"/>
                    </a:cubicBezTo>
                    <a:cubicBezTo>
                      <a:pt x="89" y="74"/>
                      <a:pt x="90" y="77"/>
                      <a:pt x="88" y="81"/>
                    </a:cubicBezTo>
                    <a:cubicBezTo>
                      <a:pt x="87" y="84"/>
                      <a:pt x="88" y="87"/>
                      <a:pt x="95" y="89"/>
                    </a:cubicBezTo>
                    <a:cubicBezTo>
                      <a:pt x="102" y="92"/>
                      <a:pt x="99" y="93"/>
                      <a:pt x="105" y="98"/>
                    </a:cubicBezTo>
                    <a:cubicBezTo>
                      <a:pt x="110" y="103"/>
                      <a:pt x="126" y="120"/>
                      <a:pt x="129" y="125"/>
                    </a:cubicBezTo>
                    <a:cubicBezTo>
                      <a:pt x="132" y="130"/>
                      <a:pt x="133" y="134"/>
                      <a:pt x="134" y="137"/>
                    </a:cubicBezTo>
                    <a:cubicBezTo>
                      <a:pt x="136" y="141"/>
                      <a:pt x="132" y="142"/>
                      <a:pt x="134" y="145"/>
                    </a:cubicBezTo>
                    <a:cubicBezTo>
                      <a:pt x="136" y="148"/>
                      <a:pt x="130" y="147"/>
                      <a:pt x="130" y="149"/>
                    </a:cubicBezTo>
                    <a:cubicBezTo>
                      <a:pt x="131" y="152"/>
                      <a:pt x="134" y="163"/>
                      <a:pt x="139" y="163"/>
                    </a:cubicBezTo>
                    <a:cubicBezTo>
                      <a:pt x="145" y="164"/>
                      <a:pt x="151" y="171"/>
                      <a:pt x="156" y="174"/>
                    </a:cubicBezTo>
                    <a:cubicBezTo>
                      <a:pt x="160" y="178"/>
                      <a:pt x="167" y="177"/>
                      <a:pt x="174" y="180"/>
                    </a:cubicBezTo>
                    <a:cubicBezTo>
                      <a:pt x="180" y="182"/>
                      <a:pt x="186" y="188"/>
                      <a:pt x="196" y="191"/>
                    </a:cubicBezTo>
                    <a:cubicBezTo>
                      <a:pt x="206" y="194"/>
                      <a:pt x="215" y="198"/>
                      <a:pt x="221" y="202"/>
                    </a:cubicBezTo>
                    <a:cubicBezTo>
                      <a:pt x="228" y="206"/>
                      <a:pt x="235" y="204"/>
                      <a:pt x="244" y="201"/>
                    </a:cubicBezTo>
                    <a:cubicBezTo>
                      <a:pt x="253" y="197"/>
                      <a:pt x="260" y="202"/>
                      <a:pt x="265" y="204"/>
                    </a:cubicBezTo>
                    <a:cubicBezTo>
                      <a:pt x="267" y="205"/>
                      <a:pt x="272" y="209"/>
                      <a:pt x="277" y="213"/>
                    </a:cubicBezTo>
                    <a:cubicBezTo>
                      <a:pt x="281" y="207"/>
                      <a:pt x="285" y="201"/>
                      <a:pt x="286" y="20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2" name="Freeform 101"/>
              <p:cNvSpPr/>
              <p:nvPr/>
            </p:nvSpPr>
            <p:spPr bwMode="auto">
              <a:xfrm>
                <a:off x="3578" y="5803"/>
                <a:ext cx="173" cy="170"/>
              </a:xfrm>
              <a:custGeom>
                <a:avLst/>
                <a:gdLst/>
                <a:ahLst/>
                <a:cxnLst>
                  <a:cxn ang="0">
                    <a:pos x="42" y="31"/>
                  </a:cxn>
                  <a:cxn ang="0">
                    <a:pos x="48" y="25"/>
                  </a:cxn>
                  <a:cxn ang="0">
                    <a:pos x="43" y="22"/>
                  </a:cxn>
                  <a:cxn ang="0">
                    <a:pos x="38" y="23"/>
                  </a:cxn>
                  <a:cxn ang="0">
                    <a:pos x="38" y="0"/>
                  </a:cxn>
                  <a:cxn ang="0">
                    <a:pos x="19" y="0"/>
                  </a:cxn>
                  <a:cxn ang="0">
                    <a:pos x="16" y="8"/>
                  </a:cxn>
                  <a:cxn ang="0">
                    <a:pos x="24" y="19"/>
                  </a:cxn>
                  <a:cxn ang="0">
                    <a:pos x="9" y="21"/>
                  </a:cxn>
                  <a:cxn ang="0">
                    <a:pos x="0" y="33"/>
                  </a:cxn>
                  <a:cxn ang="0">
                    <a:pos x="12" y="44"/>
                  </a:cxn>
                  <a:cxn ang="0">
                    <a:pos x="28" y="47"/>
                  </a:cxn>
                  <a:cxn ang="0">
                    <a:pos x="28" y="47"/>
                  </a:cxn>
                  <a:cxn ang="0">
                    <a:pos x="36" y="40"/>
                  </a:cxn>
                  <a:cxn ang="0">
                    <a:pos x="42" y="31"/>
                  </a:cxn>
                </a:cxnLst>
                <a:rect l="0" t="0" r="r" b="b"/>
                <a:pathLst>
                  <a:path w="48" h="47">
                    <a:moveTo>
                      <a:pt x="42" y="31"/>
                    </a:moveTo>
                    <a:cubicBezTo>
                      <a:pt x="44" y="29"/>
                      <a:pt x="46" y="27"/>
                      <a:pt x="48" y="25"/>
                    </a:cubicBezTo>
                    <a:cubicBezTo>
                      <a:pt x="44" y="27"/>
                      <a:pt x="43" y="25"/>
                      <a:pt x="43" y="22"/>
                    </a:cubicBezTo>
                    <a:cubicBezTo>
                      <a:pt x="38" y="23"/>
                      <a:pt x="38" y="23"/>
                      <a:pt x="38" y="23"/>
                    </a:cubicBezTo>
                    <a:cubicBezTo>
                      <a:pt x="38" y="0"/>
                      <a:pt x="38" y="0"/>
                      <a:pt x="38" y="0"/>
                    </a:cubicBezTo>
                    <a:cubicBezTo>
                      <a:pt x="34" y="0"/>
                      <a:pt x="21" y="0"/>
                      <a:pt x="19" y="0"/>
                    </a:cubicBezTo>
                    <a:cubicBezTo>
                      <a:pt x="17" y="0"/>
                      <a:pt x="17" y="8"/>
                      <a:pt x="16" y="8"/>
                    </a:cubicBezTo>
                    <a:cubicBezTo>
                      <a:pt x="15" y="9"/>
                      <a:pt x="25" y="16"/>
                      <a:pt x="24" y="19"/>
                    </a:cubicBezTo>
                    <a:cubicBezTo>
                      <a:pt x="23" y="22"/>
                      <a:pt x="10" y="21"/>
                      <a:pt x="9" y="21"/>
                    </a:cubicBezTo>
                    <a:cubicBezTo>
                      <a:pt x="8" y="21"/>
                      <a:pt x="4" y="27"/>
                      <a:pt x="0" y="33"/>
                    </a:cubicBezTo>
                    <a:cubicBezTo>
                      <a:pt x="5" y="38"/>
                      <a:pt x="10" y="42"/>
                      <a:pt x="12" y="44"/>
                    </a:cubicBezTo>
                    <a:cubicBezTo>
                      <a:pt x="17" y="47"/>
                      <a:pt x="25" y="44"/>
                      <a:pt x="28" y="47"/>
                    </a:cubicBezTo>
                    <a:cubicBezTo>
                      <a:pt x="28" y="47"/>
                      <a:pt x="28" y="47"/>
                      <a:pt x="28" y="47"/>
                    </a:cubicBezTo>
                    <a:cubicBezTo>
                      <a:pt x="32" y="44"/>
                      <a:pt x="35" y="40"/>
                      <a:pt x="36" y="40"/>
                    </a:cubicBezTo>
                    <a:cubicBezTo>
                      <a:pt x="39" y="39"/>
                      <a:pt x="37" y="35"/>
                      <a:pt x="42" y="3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3" name="Freeform 102"/>
              <p:cNvSpPr/>
              <p:nvPr/>
            </p:nvSpPr>
            <p:spPr bwMode="auto">
              <a:xfrm>
                <a:off x="3716" y="5779"/>
                <a:ext cx="51" cy="107"/>
              </a:xfrm>
              <a:custGeom>
                <a:avLst/>
                <a:gdLst/>
                <a:ahLst/>
                <a:cxnLst>
                  <a:cxn ang="0">
                    <a:pos x="2" y="7"/>
                  </a:cxn>
                  <a:cxn ang="0">
                    <a:pos x="0" y="7"/>
                  </a:cxn>
                  <a:cxn ang="0">
                    <a:pos x="0" y="30"/>
                  </a:cxn>
                  <a:cxn ang="0">
                    <a:pos x="5" y="29"/>
                  </a:cxn>
                  <a:cxn ang="0">
                    <a:pos x="9" y="24"/>
                  </a:cxn>
                  <a:cxn ang="0">
                    <a:pos x="12" y="5"/>
                  </a:cxn>
                  <a:cxn ang="0">
                    <a:pos x="14" y="3"/>
                  </a:cxn>
                  <a:cxn ang="0">
                    <a:pos x="9" y="0"/>
                  </a:cxn>
                  <a:cxn ang="0">
                    <a:pos x="2" y="7"/>
                  </a:cxn>
                </a:cxnLst>
                <a:rect l="0" t="0" r="r" b="b"/>
                <a:pathLst>
                  <a:path w="14" h="30">
                    <a:moveTo>
                      <a:pt x="2" y="7"/>
                    </a:moveTo>
                    <a:cubicBezTo>
                      <a:pt x="2" y="7"/>
                      <a:pt x="1" y="7"/>
                      <a:pt x="0" y="7"/>
                    </a:cubicBezTo>
                    <a:cubicBezTo>
                      <a:pt x="0" y="30"/>
                      <a:pt x="0" y="30"/>
                      <a:pt x="0" y="30"/>
                    </a:cubicBezTo>
                    <a:cubicBezTo>
                      <a:pt x="5" y="29"/>
                      <a:pt x="5" y="29"/>
                      <a:pt x="5" y="29"/>
                    </a:cubicBezTo>
                    <a:cubicBezTo>
                      <a:pt x="6" y="27"/>
                      <a:pt x="7" y="25"/>
                      <a:pt x="9" y="24"/>
                    </a:cubicBezTo>
                    <a:cubicBezTo>
                      <a:pt x="13" y="20"/>
                      <a:pt x="7" y="6"/>
                      <a:pt x="12" y="5"/>
                    </a:cubicBezTo>
                    <a:cubicBezTo>
                      <a:pt x="13" y="5"/>
                      <a:pt x="14" y="4"/>
                      <a:pt x="14" y="3"/>
                    </a:cubicBezTo>
                    <a:cubicBezTo>
                      <a:pt x="12" y="2"/>
                      <a:pt x="10" y="0"/>
                      <a:pt x="9" y="0"/>
                    </a:cubicBezTo>
                    <a:cubicBezTo>
                      <a:pt x="6" y="0"/>
                      <a:pt x="3" y="7"/>
                      <a:pt x="2" y="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4" name="Freeform 103"/>
              <p:cNvSpPr/>
              <p:nvPr/>
            </p:nvSpPr>
            <p:spPr bwMode="auto">
              <a:xfrm>
                <a:off x="4310" y="5698"/>
                <a:ext cx="122" cy="104"/>
              </a:xfrm>
              <a:custGeom>
                <a:avLst/>
                <a:gdLst/>
                <a:ahLst/>
                <a:cxnLst>
                  <a:cxn ang="0">
                    <a:pos x="16" y="3"/>
                  </a:cxn>
                  <a:cxn ang="0">
                    <a:pos x="23" y="19"/>
                  </a:cxn>
                  <a:cxn ang="0">
                    <a:pos x="1" y="23"/>
                  </a:cxn>
                  <a:cxn ang="0">
                    <a:pos x="16" y="26"/>
                  </a:cxn>
                  <a:cxn ang="0">
                    <a:pos x="31" y="28"/>
                  </a:cxn>
                  <a:cxn ang="0">
                    <a:pos x="34" y="6"/>
                  </a:cxn>
                  <a:cxn ang="0">
                    <a:pos x="16" y="3"/>
                  </a:cxn>
                </a:cxnLst>
                <a:rect l="0" t="0" r="r" b="b"/>
                <a:pathLst>
                  <a:path w="34" h="29">
                    <a:moveTo>
                      <a:pt x="16" y="3"/>
                    </a:moveTo>
                    <a:cubicBezTo>
                      <a:pt x="11" y="7"/>
                      <a:pt x="23" y="14"/>
                      <a:pt x="23" y="19"/>
                    </a:cubicBezTo>
                    <a:cubicBezTo>
                      <a:pt x="23" y="23"/>
                      <a:pt x="3" y="18"/>
                      <a:pt x="1" y="23"/>
                    </a:cubicBezTo>
                    <a:cubicBezTo>
                      <a:pt x="0" y="25"/>
                      <a:pt x="8" y="29"/>
                      <a:pt x="16" y="26"/>
                    </a:cubicBezTo>
                    <a:cubicBezTo>
                      <a:pt x="23" y="24"/>
                      <a:pt x="28" y="26"/>
                      <a:pt x="31" y="28"/>
                    </a:cubicBezTo>
                    <a:cubicBezTo>
                      <a:pt x="32" y="21"/>
                      <a:pt x="33" y="12"/>
                      <a:pt x="34" y="6"/>
                    </a:cubicBezTo>
                    <a:cubicBezTo>
                      <a:pt x="27" y="5"/>
                      <a:pt x="19" y="0"/>
                      <a:pt x="16" y="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5" name="Freeform 104"/>
              <p:cNvSpPr/>
              <p:nvPr/>
            </p:nvSpPr>
            <p:spPr bwMode="auto">
              <a:xfrm>
                <a:off x="4420" y="5716"/>
                <a:ext cx="140" cy="96"/>
              </a:xfrm>
              <a:custGeom>
                <a:avLst/>
                <a:gdLst/>
                <a:ahLst/>
                <a:cxnLst>
                  <a:cxn ang="0">
                    <a:pos x="15" y="19"/>
                  </a:cxn>
                  <a:cxn ang="0">
                    <a:pos x="39" y="14"/>
                  </a:cxn>
                  <a:cxn ang="0">
                    <a:pos x="9" y="2"/>
                  </a:cxn>
                  <a:cxn ang="0">
                    <a:pos x="3" y="1"/>
                  </a:cxn>
                  <a:cxn ang="0">
                    <a:pos x="0" y="23"/>
                  </a:cxn>
                  <a:cxn ang="0">
                    <a:pos x="1" y="24"/>
                  </a:cxn>
                  <a:cxn ang="0">
                    <a:pos x="15" y="19"/>
                  </a:cxn>
                </a:cxnLst>
                <a:rect l="0" t="0" r="r" b="b"/>
                <a:pathLst>
                  <a:path w="39" h="26">
                    <a:moveTo>
                      <a:pt x="15" y="19"/>
                    </a:moveTo>
                    <a:cubicBezTo>
                      <a:pt x="24" y="16"/>
                      <a:pt x="39" y="21"/>
                      <a:pt x="39" y="14"/>
                    </a:cubicBezTo>
                    <a:cubicBezTo>
                      <a:pt x="39" y="7"/>
                      <a:pt x="15" y="0"/>
                      <a:pt x="9" y="2"/>
                    </a:cubicBezTo>
                    <a:cubicBezTo>
                      <a:pt x="7" y="2"/>
                      <a:pt x="5" y="2"/>
                      <a:pt x="3" y="1"/>
                    </a:cubicBezTo>
                    <a:cubicBezTo>
                      <a:pt x="2" y="7"/>
                      <a:pt x="1" y="16"/>
                      <a:pt x="0" y="23"/>
                    </a:cubicBezTo>
                    <a:cubicBezTo>
                      <a:pt x="1" y="23"/>
                      <a:pt x="1" y="23"/>
                      <a:pt x="1" y="24"/>
                    </a:cubicBezTo>
                    <a:cubicBezTo>
                      <a:pt x="5" y="26"/>
                      <a:pt x="6" y="22"/>
                      <a:pt x="15" y="1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6" name="Freeform 105"/>
              <p:cNvSpPr/>
              <p:nvPr/>
            </p:nvSpPr>
            <p:spPr bwMode="auto">
              <a:xfrm>
                <a:off x="3787" y="5922"/>
                <a:ext cx="173" cy="176"/>
              </a:xfrm>
              <a:custGeom>
                <a:avLst/>
                <a:gdLst/>
                <a:ahLst/>
                <a:cxnLst>
                  <a:cxn ang="0">
                    <a:pos x="26" y="46"/>
                  </a:cxn>
                  <a:cxn ang="0">
                    <a:pos x="37" y="48"/>
                  </a:cxn>
                  <a:cxn ang="0">
                    <a:pos x="42" y="49"/>
                  </a:cxn>
                  <a:cxn ang="0">
                    <a:pos x="41" y="47"/>
                  </a:cxn>
                  <a:cxn ang="0">
                    <a:pos x="44" y="32"/>
                  </a:cxn>
                  <a:cxn ang="0">
                    <a:pos x="45" y="13"/>
                  </a:cxn>
                  <a:cxn ang="0">
                    <a:pos x="48" y="1"/>
                  </a:cxn>
                  <a:cxn ang="0">
                    <a:pos x="48" y="0"/>
                  </a:cxn>
                  <a:cxn ang="0">
                    <a:pos x="34" y="5"/>
                  </a:cxn>
                  <a:cxn ang="0">
                    <a:pos x="24" y="8"/>
                  </a:cxn>
                  <a:cxn ang="0">
                    <a:pos x="11" y="13"/>
                  </a:cxn>
                  <a:cxn ang="0">
                    <a:pos x="8" y="20"/>
                  </a:cxn>
                  <a:cxn ang="0">
                    <a:pos x="4" y="23"/>
                  </a:cxn>
                  <a:cxn ang="0">
                    <a:pos x="0" y="24"/>
                  </a:cxn>
                  <a:cxn ang="0">
                    <a:pos x="2" y="28"/>
                  </a:cxn>
                  <a:cxn ang="0">
                    <a:pos x="16" y="42"/>
                  </a:cxn>
                  <a:cxn ang="0">
                    <a:pos x="19" y="46"/>
                  </a:cxn>
                  <a:cxn ang="0">
                    <a:pos x="26" y="46"/>
                  </a:cxn>
                </a:cxnLst>
                <a:rect l="0" t="0" r="r" b="b"/>
                <a:pathLst>
                  <a:path w="48" h="49">
                    <a:moveTo>
                      <a:pt x="26" y="46"/>
                    </a:moveTo>
                    <a:cubicBezTo>
                      <a:pt x="28" y="48"/>
                      <a:pt x="34" y="46"/>
                      <a:pt x="37" y="48"/>
                    </a:cubicBezTo>
                    <a:cubicBezTo>
                      <a:pt x="38" y="49"/>
                      <a:pt x="40" y="49"/>
                      <a:pt x="42" y="49"/>
                    </a:cubicBezTo>
                    <a:cubicBezTo>
                      <a:pt x="42" y="48"/>
                      <a:pt x="41" y="47"/>
                      <a:pt x="41" y="47"/>
                    </a:cubicBezTo>
                    <a:cubicBezTo>
                      <a:pt x="39" y="43"/>
                      <a:pt x="42" y="37"/>
                      <a:pt x="44" y="32"/>
                    </a:cubicBezTo>
                    <a:cubicBezTo>
                      <a:pt x="45" y="27"/>
                      <a:pt x="42" y="16"/>
                      <a:pt x="45" y="13"/>
                    </a:cubicBezTo>
                    <a:cubicBezTo>
                      <a:pt x="48" y="10"/>
                      <a:pt x="46" y="8"/>
                      <a:pt x="48" y="1"/>
                    </a:cubicBezTo>
                    <a:cubicBezTo>
                      <a:pt x="48" y="1"/>
                      <a:pt x="48" y="0"/>
                      <a:pt x="48" y="0"/>
                    </a:cubicBezTo>
                    <a:cubicBezTo>
                      <a:pt x="42" y="0"/>
                      <a:pt x="36" y="5"/>
                      <a:pt x="34" y="5"/>
                    </a:cubicBezTo>
                    <a:cubicBezTo>
                      <a:pt x="32" y="5"/>
                      <a:pt x="25" y="3"/>
                      <a:pt x="24" y="8"/>
                    </a:cubicBezTo>
                    <a:cubicBezTo>
                      <a:pt x="23" y="12"/>
                      <a:pt x="18" y="12"/>
                      <a:pt x="11" y="13"/>
                    </a:cubicBezTo>
                    <a:cubicBezTo>
                      <a:pt x="5" y="13"/>
                      <a:pt x="8" y="19"/>
                      <a:pt x="8" y="20"/>
                    </a:cubicBezTo>
                    <a:cubicBezTo>
                      <a:pt x="7" y="21"/>
                      <a:pt x="4" y="23"/>
                      <a:pt x="4" y="23"/>
                    </a:cubicBezTo>
                    <a:cubicBezTo>
                      <a:pt x="0" y="24"/>
                      <a:pt x="0" y="24"/>
                      <a:pt x="0" y="24"/>
                    </a:cubicBezTo>
                    <a:cubicBezTo>
                      <a:pt x="0" y="26"/>
                      <a:pt x="0" y="27"/>
                      <a:pt x="2" y="28"/>
                    </a:cubicBezTo>
                    <a:cubicBezTo>
                      <a:pt x="6" y="31"/>
                      <a:pt x="11" y="39"/>
                      <a:pt x="16" y="42"/>
                    </a:cubicBezTo>
                    <a:cubicBezTo>
                      <a:pt x="18" y="43"/>
                      <a:pt x="19" y="44"/>
                      <a:pt x="19" y="46"/>
                    </a:cubicBezTo>
                    <a:cubicBezTo>
                      <a:pt x="22" y="46"/>
                      <a:pt x="24" y="46"/>
                      <a:pt x="26" y="4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7" name="Freeform 106"/>
              <p:cNvSpPr/>
              <p:nvPr/>
            </p:nvSpPr>
            <p:spPr bwMode="auto">
              <a:xfrm>
                <a:off x="4334" y="6325"/>
                <a:ext cx="1618" cy="1651"/>
              </a:xfrm>
              <a:custGeom>
                <a:avLst/>
                <a:gdLst/>
                <a:ahLst/>
                <a:cxnLst>
                  <a:cxn ang="0">
                    <a:pos x="253" y="427"/>
                  </a:cxn>
                  <a:cxn ang="0">
                    <a:pos x="260" y="429"/>
                  </a:cxn>
                  <a:cxn ang="0">
                    <a:pos x="289" y="379"/>
                  </a:cxn>
                  <a:cxn ang="0">
                    <a:pos x="307" y="343"/>
                  </a:cxn>
                  <a:cxn ang="0">
                    <a:pos x="337" y="326"/>
                  </a:cxn>
                  <a:cxn ang="0">
                    <a:pos x="372" y="316"/>
                  </a:cxn>
                  <a:cxn ang="0">
                    <a:pos x="386" y="290"/>
                  </a:cxn>
                  <a:cxn ang="0">
                    <a:pos x="397" y="264"/>
                  </a:cxn>
                  <a:cxn ang="0">
                    <a:pos x="401" y="211"/>
                  </a:cxn>
                  <a:cxn ang="0">
                    <a:pos x="409" y="206"/>
                  </a:cxn>
                  <a:cxn ang="0">
                    <a:pos x="445" y="158"/>
                  </a:cxn>
                  <a:cxn ang="0">
                    <a:pos x="406" y="104"/>
                  </a:cxn>
                  <a:cxn ang="0">
                    <a:pos x="336" y="96"/>
                  </a:cxn>
                  <a:cxn ang="0">
                    <a:pos x="295" y="74"/>
                  </a:cxn>
                  <a:cxn ang="0">
                    <a:pos x="291" y="67"/>
                  </a:cxn>
                  <a:cxn ang="0">
                    <a:pos x="264" y="60"/>
                  </a:cxn>
                  <a:cxn ang="0">
                    <a:pos x="258" y="13"/>
                  </a:cxn>
                  <a:cxn ang="0">
                    <a:pos x="222" y="32"/>
                  </a:cxn>
                  <a:cxn ang="0">
                    <a:pos x="191" y="39"/>
                  </a:cxn>
                  <a:cxn ang="0">
                    <a:pos x="165" y="40"/>
                  </a:cxn>
                  <a:cxn ang="0">
                    <a:pos x="157" y="1"/>
                  </a:cxn>
                  <a:cxn ang="0">
                    <a:pos x="129" y="17"/>
                  </a:cxn>
                  <a:cxn ang="0">
                    <a:pos x="107" y="15"/>
                  </a:cxn>
                  <a:cxn ang="0">
                    <a:pos x="120" y="32"/>
                  </a:cxn>
                  <a:cxn ang="0">
                    <a:pos x="105" y="46"/>
                  </a:cxn>
                  <a:cxn ang="0">
                    <a:pos x="84" y="49"/>
                  </a:cxn>
                  <a:cxn ang="0">
                    <a:pos x="48" y="42"/>
                  </a:cxn>
                  <a:cxn ang="0">
                    <a:pos x="45" y="59"/>
                  </a:cxn>
                  <a:cxn ang="0">
                    <a:pos x="46" y="108"/>
                  </a:cxn>
                  <a:cxn ang="0">
                    <a:pos x="12" y="120"/>
                  </a:cxn>
                  <a:cxn ang="0">
                    <a:pos x="2" y="144"/>
                  </a:cxn>
                  <a:cxn ang="0">
                    <a:pos x="15" y="168"/>
                  </a:cxn>
                  <a:cxn ang="0">
                    <a:pos x="38" y="172"/>
                  </a:cxn>
                  <a:cxn ang="0">
                    <a:pos x="65" y="184"/>
                  </a:cxn>
                  <a:cxn ang="0">
                    <a:pos x="99" y="174"/>
                  </a:cxn>
                  <a:cxn ang="0">
                    <a:pos x="124" y="206"/>
                  </a:cxn>
                  <a:cxn ang="0">
                    <a:pos x="150" y="217"/>
                  </a:cxn>
                  <a:cxn ang="0">
                    <a:pos x="158" y="242"/>
                  </a:cxn>
                  <a:cxn ang="0">
                    <a:pos x="186" y="265"/>
                  </a:cxn>
                  <a:cxn ang="0">
                    <a:pos x="182" y="293"/>
                  </a:cxn>
                  <a:cxn ang="0">
                    <a:pos x="199" y="317"/>
                  </a:cxn>
                  <a:cxn ang="0">
                    <a:pos x="222" y="337"/>
                  </a:cxn>
                  <a:cxn ang="0">
                    <a:pos x="230" y="375"/>
                  </a:cxn>
                  <a:cxn ang="0">
                    <a:pos x="187" y="415"/>
                  </a:cxn>
                  <a:cxn ang="0">
                    <a:pos x="205" y="426"/>
                  </a:cxn>
                  <a:cxn ang="0">
                    <a:pos x="232" y="443"/>
                  </a:cxn>
                </a:cxnLst>
                <a:rect l="0" t="0" r="r" b="b"/>
                <a:pathLst>
                  <a:path w="450" h="460">
                    <a:moveTo>
                      <a:pt x="238" y="455"/>
                    </a:moveTo>
                    <a:cubicBezTo>
                      <a:pt x="245" y="450"/>
                      <a:pt x="244" y="447"/>
                      <a:pt x="247" y="441"/>
                    </a:cubicBezTo>
                    <a:cubicBezTo>
                      <a:pt x="250" y="435"/>
                      <a:pt x="247" y="432"/>
                      <a:pt x="253" y="427"/>
                    </a:cubicBezTo>
                    <a:cubicBezTo>
                      <a:pt x="258" y="422"/>
                      <a:pt x="252" y="418"/>
                      <a:pt x="259" y="415"/>
                    </a:cubicBezTo>
                    <a:cubicBezTo>
                      <a:pt x="266" y="412"/>
                      <a:pt x="265" y="418"/>
                      <a:pt x="259" y="425"/>
                    </a:cubicBezTo>
                    <a:cubicBezTo>
                      <a:pt x="253" y="432"/>
                      <a:pt x="252" y="434"/>
                      <a:pt x="260" y="429"/>
                    </a:cubicBezTo>
                    <a:cubicBezTo>
                      <a:pt x="267" y="423"/>
                      <a:pt x="270" y="416"/>
                      <a:pt x="274" y="407"/>
                    </a:cubicBezTo>
                    <a:cubicBezTo>
                      <a:pt x="279" y="398"/>
                      <a:pt x="282" y="395"/>
                      <a:pt x="286" y="395"/>
                    </a:cubicBezTo>
                    <a:cubicBezTo>
                      <a:pt x="289" y="394"/>
                      <a:pt x="289" y="385"/>
                      <a:pt x="289" y="379"/>
                    </a:cubicBezTo>
                    <a:cubicBezTo>
                      <a:pt x="288" y="372"/>
                      <a:pt x="286" y="366"/>
                      <a:pt x="289" y="362"/>
                    </a:cubicBezTo>
                    <a:cubicBezTo>
                      <a:pt x="292" y="358"/>
                      <a:pt x="289" y="354"/>
                      <a:pt x="293" y="354"/>
                    </a:cubicBezTo>
                    <a:cubicBezTo>
                      <a:pt x="296" y="354"/>
                      <a:pt x="301" y="348"/>
                      <a:pt x="307" y="343"/>
                    </a:cubicBezTo>
                    <a:cubicBezTo>
                      <a:pt x="312" y="337"/>
                      <a:pt x="316" y="337"/>
                      <a:pt x="322" y="336"/>
                    </a:cubicBezTo>
                    <a:cubicBezTo>
                      <a:pt x="327" y="336"/>
                      <a:pt x="324" y="334"/>
                      <a:pt x="328" y="333"/>
                    </a:cubicBezTo>
                    <a:cubicBezTo>
                      <a:pt x="332" y="332"/>
                      <a:pt x="334" y="328"/>
                      <a:pt x="337" y="326"/>
                    </a:cubicBezTo>
                    <a:cubicBezTo>
                      <a:pt x="339" y="324"/>
                      <a:pt x="349" y="326"/>
                      <a:pt x="355" y="326"/>
                    </a:cubicBezTo>
                    <a:cubicBezTo>
                      <a:pt x="361" y="326"/>
                      <a:pt x="365" y="327"/>
                      <a:pt x="365" y="323"/>
                    </a:cubicBezTo>
                    <a:cubicBezTo>
                      <a:pt x="365" y="319"/>
                      <a:pt x="368" y="316"/>
                      <a:pt x="372" y="316"/>
                    </a:cubicBezTo>
                    <a:cubicBezTo>
                      <a:pt x="375" y="316"/>
                      <a:pt x="377" y="315"/>
                      <a:pt x="377" y="310"/>
                    </a:cubicBezTo>
                    <a:cubicBezTo>
                      <a:pt x="377" y="305"/>
                      <a:pt x="378" y="302"/>
                      <a:pt x="381" y="300"/>
                    </a:cubicBezTo>
                    <a:cubicBezTo>
                      <a:pt x="384" y="298"/>
                      <a:pt x="385" y="293"/>
                      <a:pt x="386" y="290"/>
                    </a:cubicBezTo>
                    <a:cubicBezTo>
                      <a:pt x="387" y="286"/>
                      <a:pt x="390" y="288"/>
                      <a:pt x="390" y="284"/>
                    </a:cubicBezTo>
                    <a:cubicBezTo>
                      <a:pt x="390" y="279"/>
                      <a:pt x="392" y="274"/>
                      <a:pt x="392" y="270"/>
                    </a:cubicBezTo>
                    <a:cubicBezTo>
                      <a:pt x="392" y="266"/>
                      <a:pt x="396" y="267"/>
                      <a:pt x="397" y="264"/>
                    </a:cubicBezTo>
                    <a:cubicBezTo>
                      <a:pt x="399" y="261"/>
                      <a:pt x="396" y="258"/>
                      <a:pt x="399" y="250"/>
                    </a:cubicBezTo>
                    <a:cubicBezTo>
                      <a:pt x="401" y="242"/>
                      <a:pt x="399" y="235"/>
                      <a:pt x="399" y="228"/>
                    </a:cubicBezTo>
                    <a:cubicBezTo>
                      <a:pt x="399" y="221"/>
                      <a:pt x="399" y="214"/>
                      <a:pt x="401" y="211"/>
                    </a:cubicBezTo>
                    <a:cubicBezTo>
                      <a:pt x="404" y="209"/>
                      <a:pt x="402" y="208"/>
                      <a:pt x="400" y="207"/>
                    </a:cubicBezTo>
                    <a:cubicBezTo>
                      <a:pt x="398" y="206"/>
                      <a:pt x="401" y="203"/>
                      <a:pt x="402" y="204"/>
                    </a:cubicBezTo>
                    <a:cubicBezTo>
                      <a:pt x="404" y="204"/>
                      <a:pt x="406" y="208"/>
                      <a:pt x="409" y="206"/>
                    </a:cubicBezTo>
                    <a:cubicBezTo>
                      <a:pt x="413" y="204"/>
                      <a:pt x="416" y="195"/>
                      <a:pt x="418" y="188"/>
                    </a:cubicBezTo>
                    <a:cubicBezTo>
                      <a:pt x="421" y="181"/>
                      <a:pt x="426" y="182"/>
                      <a:pt x="429" y="180"/>
                    </a:cubicBezTo>
                    <a:cubicBezTo>
                      <a:pt x="433" y="179"/>
                      <a:pt x="440" y="170"/>
                      <a:pt x="445" y="158"/>
                    </a:cubicBezTo>
                    <a:cubicBezTo>
                      <a:pt x="450" y="146"/>
                      <a:pt x="445" y="134"/>
                      <a:pt x="443" y="125"/>
                    </a:cubicBezTo>
                    <a:cubicBezTo>
                      <a:pt x="441" y="117"/>
                      <a:pt x="438" y="118"/>
                      <a:pt x="433" y="119"/>
                    </a:cubicBezTo>
                    <a:cubicBezTo>
                      <a:pt x="428" y="119"/>
                      <a:pt x="418" y="118"/>
                      <a:pt x="406" y="104"/>
                    </a:cubicBezTo>
                    <a:cubicBezTo>
                      <a:pt x="393" y="91"/>
                      <a:pt x="381" y="92"/>
                      <a:pt x="373" y="94"/>
                    </a:cubicBezTo>
                    <a:cubicBezTo>
                      <a:pt x="365" y="96"/>
                      <a:pt x="356" y="90"/>
                      <a:pt x="351" y="89"/>
                    </a:cubicBezTo>
                    <a:cubicBezTo>
                      <a:pt x="345" y="87"/>
                      <a:pt x="340" y="94"/>
                      <a:pt x="336" y="96"/>
                    </a:cubicBezTo>
                    <a:cubicBezTo>
                      <a:pt x="332" y="97"/>
                      <a:pt x="338" y="90"/>
                      <a:pt x="338" y="85"/>
                    </a:cubicBezTo>
                    <a:cubicBezTo>
                      <a:pt x="338" y="80"/>
                      <a:pt x="323" y="74"/>
                      <a:pt x="312" y="69"/>
                    </a:cubicBezTo>
                    <a:cubicBezTo>
                      <a:pt x="300" y="65"/>
                      <a:pt x="295" y="67"/>
                      <a:pt x="295" y="74"/>
                    </a:cubicBezTo>
                    <a:cubicBezTo>
                      <a:pt x="295" y="81"/>
                      <a:pt x="291" y="72"/>
                      <a:pt x="287" y="80"/>
                    </a:cubicBezTo>
                    <a:cubicBezTo>
                      <a:pt x="284" y="87"/>
                      <a:pt x="277" y="82"/>
                      <a:pt x="281" y="80"/>
                    </a:cubicBezTo>
                    <a:cubicBezTo>
                      <a:pt x="286" y="77"/>
                      <a:pt x="290" y="72"/>
                      <a:pt x="291" y="67"/>
                    </a:cubicBezTo>
                    <a:cubicBezTo>
                      <a:pt x="293" y="62"/>
                      <a:pt x="275" y="58"/>
                      <a:pt x="268" y="61"/>
                    </a:cubicBezTo>
                    <a:cubicBezTo>
                      <a:pt x="262" y="63"/>
                      <a:pt x="266" y="72"/>
                      <a:pt x="261" y="70"/>
                    </a:cubicBezTo>
                    <a:cubicBezTo>
                      <a:pt x="256" y="67"/>
                      <a:pt x="260" y="60"/>
                      <a:pt x="264" y="60"/>
                    </a:cubicBezTo>
                    <a:cubicBezTo>
                      <a:pt x="268" y="61"/>
                      <a:pt x="273" y="52"/>
                      <a:pt x="275" y="46"/>
                    </a:cubicBezTo>
                    <a:cubicBezTo>
                      <a:pt x="278" y="40"/>
                      <a:pt x="271" y="39"/>
                      <a:pt x="266" y="34"/>
                    </a:cubicBezTo>
                    <a:cubicBezTo>
                      <a:pt x="262" y="29"/>
                      <a:pt x="263" y="15"/>
                      <a:pt x="258" y="13"/>
                    </a:cubicBezTo>
                    <a:cubicBezTo>
                      <a:pt x="253" y="17"/>
                      <a:pt x="247" y="25"/>
                      <a:pt x="245" y="31"/>
                    </a:cubicBezTo>
                    <a:cubicBezTo>
                      <a:pt x="242" y="38"/>
                      <a:pt x="239" y="34"/>
                      <a:pt x="233" y="36"/>
                    </a:cubicBezTo>
                    <a:cubicBezTo>
                      <a:pt x="226" y="38"/>
                      <a:pt x="223" y="35"/>
                      <a:pt x="222" y="32"/>
                    </a:cubicBezTo>
                    <a:cubicBezTo>
                      <a:pt x="220" y="30"/>
                      <a:pt x="214" y="32"/>
                      <a:pt x="209" y="32"/>
                    </a:cubicBezTo>
                    <a:cubicBezTo>
                      <a:pt x="205" y="32"/>
                      <a:pt x="207" y="37"/>
                      <a:pt x="204" y="39"/>
                    </a:cubicBezTo>
                    <a:cubicBezTo>
                      <a:pt x="201" y="41"/>
                      <a:pt x="194" y="36"/>
                      <a:pt x="191" y="39"/>
                    </a:cubicBezTo>
                    <a:cubicBezTo>
                      <a:pt x="188" y="42"/>
                      <a:pt x="186" y="39"/>
                      <a:pt x="185" y="41"/>
                    </a:cubicBezTo>
                    <a:cubicBezTo>
                      <a:pt x="184" y="44"/>
                      <a:pt x="179" y="42"/>
                      <a:pt x="178" y="44"/>
                    </a:cubicBezTo>
                    <a:cubicBezTo>
                      <a:pt x="176" y="46"/>
                      <a:pt x="172" y="47"/>
                      <a:pt x="165" y="40"/>
                    </a:cubicBezTo>
                    <a:cubicBezTo>
                      <a:pt x="159" y="33"/>
                      <a:pt x="160" y="22"/>
                      <a:pt x="163" y="20"/>
                    </a:cubicBezTo>
                    <a:cubicBezTo>
                      <a:pt x="166" y="18"/>
                      <a:pt x="166" y="12"/>
                      <a:pt x="162" y="11"/>
                    </a:cubicBezTo>
                    <a:cubicBezTo>
                      <a:pt x="158" y="9"/>
                      <a:pt x="162" y="2"/>
                      <a:pt x="157" y="1"/>
                    </a:cubicBezTo>
                    <a:cubicBezTo>
                      <a:pt x="153" y="0"/>
                      <a:pt x="153" y="7"/>
                      <a:pt x="150" y="8"/>
                    </a:cubicBezTo>
                    <a:cubicBezTo>
                      <a:pt x="147" y="9"/>
                      <a:pt x="140" y="14"/>
                      <a:pt x="136" y="13"/>
                    </a:cubicBezTo>
                    <a:cubicBezTo>
                      <a:pt x="133" y="12"/>
                      <a:pt x="129" y="14"/>
                      <a:pt x="129" y="17"/>
                    </a:cubicBezTo>
                    <a:cubicBezTo>
                      <a:pt x="129" y="21"/>
                      <a:pt x="125" y="20"/>
                      <a:pt x="124" y="17"/>
                    </a:cubicBezTo>
                    <a:cubicBezTo>
                      <a:pt x="124" y="14"/>
                      <a:pt x="116" y="16"/>
                      <a:pt x="114" y="14"/>
                    </a:cubicBezTo>
                    <a:cubicBezTo>
                      <a:pt x="112" y="12"/>
                      <a:pt x="103" y="13"/>
                      <a:pt x="107" y="15"/>
                    </a:cubicBezTo>
                    <a:cubicBezTo>
                      <a:pt x="111" y="17"/>
                      <a:pt x="111" y="20"/>
                      <a:pt x="111" y="23"/>
                    </a:cubicBezTo>
                    <a:cubicBezTo>
                      <a:pt x="111" y="27"/>
                      <a:pt x="114" y="26"/>
                      <a:pt x="114" y="31"/>
                    </a:cubicBezTo>
                    <a:cubicBezTo>
                      <a:pt x="114" y="35"/>
                      <a:pt x="118" y="32"/>
                      <a:pt x="120" y="32"/>
                    </a:cubicBezTo>
                    <a:cubicBezTo>
                      <a:pt x="123" y="32"/>
                      <a:pt x="123" y="36"/>
                      <a:pt x="119" y="37"/>
                    </a:cubicBezTo>
                    <a:cubicBezTo>
                      <a:pt x="115" y="37"/>
                      <a:pt x="113" y="39"/>
                      <a:pt x="112" y="43"/>
                    </a:cubicBezTo>
                    <a:cubicBezTo>
                      <a:pt x="111" y="46"/>
                      <a:pt x="108" y="44"/>
                      <a:pt x="105" y="46"/>
                    </a:cubicBezTo>
                    <a:cubicBezTo>
                      <a:pt x="102" y="49"/>
                      <a:pt x="99" y="52"/>
                      <a:pt x="97" y="51"/>
                    </a:cubicBezTo>
                    <a:cubicBezTo>
                      <a:pt x="95" y="49"/>
                      <a:pt x="93" y="50"/>
                      <a:pt x="91" y="52"/>
                    </a:cubicBezTo>
                    <a:cubicBezTo>
                      <a:pt x="89" y="53"/>
                      <a:pt x="88" y="52"/>
                      <a:pt x="84" y="49"/>
                    </a:cubicBezTo>
                    <a:cubicBezTo>
                      <a:pt x="82" y="47"/>
                      <a:pt x="80" y="42"/>
                      <a:pt x="76" y="37"/>
                    </a:cubicBezTo>
                    <a:cubicBezTo>
                      <a:pt x="73" y="39"/>
                      <a:pt x="68" y="41"/>
                      <a:pt x="65" y="41"/>
                    </a:cubicBezTo>
                    <a:cubicBezTo>
                      <a:pt x="61" y="41"/>
                      <a:pt x="48" y="40"/>
                      <a:pt x="48" y="42"/>
                    </a:cubicBezTo>
                    <a:cubicBezTo>
                      <a:pt x="47" y="44"/>
                      <a:pt x="49" y="48"/>
                      <a:pt x="51" y="48"/>
                    </a:cubicBezTo>
                    <a:cubicBezTo>
                      <a:pt x="53" y="49"/>
                      <a:pt x="57" y="50"/>
                      <a:pt x="53" y="53"/>
                    </a:cubicBezTo>
                    <a:cubicBezTo>
                      <a:pt x="49" y="56"/>
                      <a:pt x="45" y="52"/>
                      <a:pt x="45" y="59"/>
                    </a:cubicBezTo>
                    <a:cubicBezTo>
                      <a:pt x="45" y="66"/>
                      <a:pt x="54" y="71"/>
                      <a:pt x="52" y="77"/>
                    </a:cubicBezTo>
                    <a:cubicBezTo>
                      <a:pt x="51" y="81"/>
                      <a:pt x="50" y="89"/>
                      <a:pt x="50" y="93"/>
                    </a:cubicBezTo>
                    <a:cubicBezTo>
                      <a:pt x="50" y="96"/>
                      <a:pt x="49" y="107"/>
                      <a:pt x="46" y="108"/>
                    </a:cubicBezTo>
                    <a:cubicBezTo>
                      <a:pt x="43" y="109"/>
                      <a:pt x="40" y="105"/>
                      <a:pt x="36" y="109"/>
                    </a:cubicBezTo>
                    <a:cubicBezTo>
                      <a:pt x="32" y="112"/>
                      <a:pt x="27" y="110"/>
                      <a:pt x="22" y="114"/>
                    </a:cubicBezTo>
                    <a:cubicBezTo>
                      <a:pt x="18" y="117"/>
                      <a:pt x="13" y="116"/>
                      <a:pt x="12" y="120"/>
                    </a:cubicBezTo>
                    <a:cubicBezTo>
                      <a:pt x="12" y="125"/>
                      <a:pt x="8" y="127"/>
                      <a:pt x="9" y="131"/>
                    </a:cubicBezTo>
                    <a:cubicBezTo>
                      <a:pt x="10" y="135"/>
                      <a:pt x="7" y="134"/>
                      <a:pt x="4" y="137"/>
                    </a:cubicBezTo>
                    <a:cubicBezTo>
                      <a:pt x="1" y="140"/>
                      <a:pt x="4" y="142"/>
                      <a:pt x="2" y="144"/>
                    </a:cubicBezTo>
                    <a:cubicBezTo>
                      <a:pt x="0" y="147"/>
                      <a:pt x="3" y="150"/>
                      <a:pt x="5" y="154"/>
                    </a:cubicBezTo>
                    <a:cubicBezTo>
                      <a:pt x="7" y="158"/>
                      <a:pt x="10" y="160"/>
                      <a:pt x="10" y="164"/>
                    </a:cubicBezTo>
                    <a:cubicBezTo>
                      <a:pt x="9" y="167"/>
                      <a:pt x="12" y="168"/>
                      <a:pt x="15" y="168"/>
                    </a:cubicBezTo>
                    <a:cubicBezTo>
                      <a:pt x="19" y="168"/>
                      <a:pt x="16" y="174"/>
                      <a:pt x="21" y="174"/>
                    </a:cubicBezTo>
                    <a:cubicBezTo>
                      <a:pt x="27" y="174"/>
                      <a:pt x="32" y="176"/>
                      <a:pt x="33" y="173"/>
                    </a:cubicBezTo>
                    <a:cubicBezTo>
                      <a:pt x="35" y="170"/>
                      <a:pt x="38" y="167"/>
                      <a:pt x="38" y="172"/>
                    </a:cubicBezTo>
                    <a:cubicBezTo>
                      <a:pt x="38" y="176"/>
                      <a:pt x="37" y="188"/>
                      <a:pt x="41" y="186"/>
                    </a:cubicBezTo>
                    <a:cubicBezTo>
                      <a:pt x="45" y="185"/>
                      <a:pt x="52" y="185"/>
                      <a:pt x="56" y="187"/>
                    </a:cubicBezTo>
                    <a:cubicBezTo>
                      <a:pt x="59" y="188"/>
                      <a:pt x="63" y="187"/>
                      <a:pt x="65" y="184"/>
                    </a:cubicBezTo>
                    <a:cubicBezTo>
                      <a:pt x="68" y="182"/>
                      <a:pt x="70" y="182"/>
                      <a:pt x="75" y="179"/>
                    </a:cubicBezTo>
                    <a:cubicBezTo>
                      <a:pt x="80" y="177"/>
                      <a:pt x="84" y="173"/>
                      <a:pt x="88" y="173"/>
                    </a:cubicBezTo>
                    <a:cubicBezTo>
                      <a:pt x="93" y="173"/>
                      <a:pt x="100" y="171"/>
                      <a:pt x="99" y="174"/>
                    </a:cubicBezTo>
                    <a:cubicBezTo>
                      <a:pt x="98" y="177"/>
                      <a:pt x="97" y="190"/>
                      <a:pt x="103" y="196"/>
                    </a:cubicBezTo>
                    <a:cubicBezTo>
                      <a:pt x="108" y="202"/>
                      <a:pt x="111" y="205"/>
                      <a:pt x="116" y="204"/>
                    </a:cubicBezTo>
                    <a:cubicBezTo>
                      <a:pt x="121" y="203"/>
                      <a:pt x="120" y="206"/>
                      <a:pt x="124" y="206"/>
                    </a:cubicBezTo>
                    <a:cubicBezTo>
                      <a:pt x="128" y="205"/>
                      <a:pt x="125" y="210"/>
                      <a:pt x="129" y="210"/>
                    </a:cubicBezTo>
                    <a:cubicBezTo>
                      <a:pt x="132" y="210"/>
                      <a:pt x="138" y="210"/>
                      <a:pt x="138" y="214"/>
                    </a:cubicBezTo>
                    <a:cubicBezTo>
                      <a:pt x="138" y="218"/>
                      <a:pt x="148" y="215"/>
                      <a:pt x="150" y="217"/>
                    </a:cubicBezTo>
                    <a:cubicBezTo>
                      <a:pt x="153" y="219"/>
                      <a:pt x="155" y="220"/>
                      <a:pt x="155" y="224"/>
                    </a:cubicBezTo>
                    <a:cubicBezTo>
                      <a:pt x="154" y="228"/>
                      <a:pt x="160" y="231"/>
                      <a:pt x="156" y="233"/>
                    </a:cubicBezTo>
                    <a:cubicBezTo>
                      <a:pt x="153" y="235"/>
                      <a:pt x="157" y="238"/>
                      <a:pt x="158" y="242"/>
                    </a:cubicBezTo>
                    <a:cubicBezTo>
                      <a:pt x="158" y="247"/>
                      <a:pt x="163" y="248"/>
                      <a:pt x="170" y="248"/>
                    </a:cubicBezTo>
                    <a:cubicBezTo>
                      <a:pt x="177" y="248"/>
                      <a:pt x="179" y="248"/>
                      <a:pt x="179" y="254"/>
                    </a:cubicBezTo>
                    <a:cubicBezTo>
                      <a:pt x="179" y="259"/>
                      <a:pt x="184" y="260"/>
                      <a:pt x="186" y="265"/>
                    </a:cubicBezTo>
                    <a:cubicBezTo>
                      <a:pt x="188" y="270"/>
                      <a:pt x="184" y="275"/>
                      <a:pt x="185" y="279"/>
                    </a:cubicBezTo>
                    <a:cubicBezTo>
                      <a:pt x="185" y="282"/>
                      <a:pt x="183" y="286"/>
                      <a:pt x="181" y="287"/>
                    </a:cubicBezTo>
                    <a:cubicBezTo>
                      <a:pt x="184" y="290"/>
                      <a:pt x="184" y="292"/>
                      <a:pt x="182" y="293"/>
                    </a:cubicBezTo>
                    <a:cubicBezTo>
                      <a:pt x="179" y="295"/>
                      <a:pt x="185" y="299"/>
                      <a:pt x="184" y="307"/>
                    </a:cubicBezTo>
                    <a:cubicBezTo>
                      <a:pt x="182" y="314"/>
                      <a:pt x="182" y="316"/>
                      <a:pt x="190" y="316"/>
                    </a:cubicBezTo>
                    <a:cubicBezTo>
                      <a:pt x="197" y="316"/>
                      <a:pt x="197" y="319"/>
                      <a:pt x="199" y="317"/>
                    </a:cubicBezTo>
                    <a:cubicBezTo>
                      <a:pt x="202" y="315"/>
                      <a:pt x="206" y="323"/>
                      <a:pt x="207" y="326"/>
                    </a:cubicBezTo>
                    <a:cubicBezTo>
                      <a:pt x="208" y="330"/>
                      <a:pt x="211" y="339"/>
                      <a:pt x="213" y="339"/>
                    </a:cubicBezTo>
                    <a:cubicBezTo>
                      <a:pt x="214" y="339"/>
                      <a:pt x="218" y="335"/>
                      <a:pt x="222" y="337"/>
                    </a:cubicBezTo>
                    <a:cubicBezTo>
                      <a:pt x="226" y="339"/>
                      <a:pt x="221" y="351"/>
                      <a:pt x="221" y="357"/>
                    </a:cubicBezTo>
                    <a:cubicBezTo>
                      <a:pt x="224" y="357"/>
                      <a:pt x="227" y="357"/>
                      <a:pt x="228" y="358"/>
                    </a:cubicBezTo>
                    <a:cubicBezTo>
                      <a:pt x="230" y="359"/>
                      <a:pt x="231" y="372"/>
                      <a:pt x="230" y="375"/>
                    </a:cubicBezTo>
                    <a:cubicBezTo>
                      <a:pt x="229" y="377"/>
                      <a:pt x="221" y="380"/>
                      <a:pt x="217" y="382"/>
                    </a:cubicBezTo>
                    <a:cubicBezTo>
                      <a:pt x="212" y="385"/>
                      <a:pt x="202" y="395"/>
                      <a:pt x="197" y="403"/>
                    </a:cubicBezTo>
                    <a:cubicBezTo>
                      <a:pt x="194" y="408"/>
                      <a:pt x="190" y="411"/>
                      <a:pt x="187" y="415"/>
                    </a:cubicBezTo>
                    <a:cubicBezTo>
                      <a:pt x="189" y="415"/>
                      <a:pt x="190" y="415"/>
                      <a:pt x="191" y="415"/>
                    </a:cubicBezTo>
                    <a:cubicBezTo>
                      <a:pt x="193" y="413"/>
                      <a:pt x="196" y="413"/>
                      <a:pt x="200" y="418"/>
                    </a:cubicBezTo>
                    <a:cubicBezTo>
                      <a:pt x="204" y="423"/>
                      <a:pt x="204" y="426"/>
                      <a:pt x="205" y="426"/>
                    </a:cubicBezTo>
                    <a:cubicBezTo>
                      <a:pt x="207" y="426"/>
                      <a:pt x="209" y="420"/>
                      <a:pt x="212" y="424"/>
                    </a:cubicBezTo>
                    <a:cubicBezTo>
                      <a:pt x="215" y="428"/>
                      <a:pt x="223" y="432"/>
                      <a:pt x="224" y="434"/>
                    </a:cubicBezTo>
                    <a:cubicBezTo>
                      <a:pt x="226" y="436"/>
                      <a:pt x="232" y="437"/>
                      <a:pt x="232" y="443"/>
                    </a:cubicBezTo>
                    <a:cubicBezTo>
                      <a:pt x="232" y="446"/>
                      <a:pt x="230" y="454"/>
                      <a:pt x="233" y="460"/>
                    </a:cubicBezTo>
                    <a:cubicBezTo>
                      <a:pt x="235" y="458"/>
                      <a:pt x="236" y="456"/>
                      <a:pt x="238" y="45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8" name="Freeform 107"/>
              <p:cNvSpPr/>
              <p:nvPr/>
            </p:nvSpPr>
            <p:spPr bwMode="auto">
              <a:xfrm>
                <a:off x="4972" y="7809"/>
                <a:ext cx="200" cy="221"/>
              </a:xfrm>
              <a:custGeom>
                <a:avLst/>
                <a:gdLst/>
                <a:ahLst/>
                <a:cxnLst>
                  <a:cxn ang="0">
                    <a:pos x="55" y="30"/>
                  </a:cxn>
                  <a:cxn ang="0">
                    <a:pos x="47" y="21"/>
                  </a:cxn>
                  <a:cxn ang="0">
                    <a:pos x="35" y="11"/>
                  </a:cxn>
                  <a:cxn ang="0">
                    <a:pos x="28" y="13"/>
                  </a:cxn>
                  <a:cxn ang="0">
                    <a:pos x="23" y="5"/>
                  </a:cxn>
                  <a:cxn ang="0">
                    <a:pos x="14" y="2"/>
                  </a:cxn>
                  <a:cxn ang="0">
                    <a:pos x="10" y="2"/>
                  </a:cxn>
                  <a:cxn ang="0">
                    <a:pos x="7" y="8"/>
                  </a:cxn>
                  <a:cxn ang="0">
                    <a:pos x="3" y="27"/>
                  </a:cxn>
                  <a:cxn ang="0">
                    <a:pos x="0" y="42"/>
                  </a:cxn>
                  <a:cxn ang="0">
                    <a:pos x="3" y="49"/>
                  </a:cxn>
                  <a:cxn ang="0">
                    <a:pos x="2" y="54"/>
                  </a:cxn>
                  <a:cxn ang="0">
                    <a:pos x="7" y="56"/>
                  </a:cxn>
                  <a:cxn ang="0">
                    <a:pos x="21" y="60"/>
                  </a:cxn>
                  <a:cxn ang="0">
                    <a:pos x="30" y="60"/>
                  </a:cxn>
                  <a:cxn ang="0">
                    <a:pos x="47" y="57"/>
                  </a:cxn>
                  <a:cxn ang="0">
                    <a:pos x="56" y="47"/>
                  </a:cxn>
                  <a:cxn ang="0">
                    <a:pos x="55" y="30"/>
                  </a:cxn>
                </a:cxnLst>
                <a:rect l="0" t="0" r="r" b="b"/>
                <a:pathLst>
                  <a:path w="56" h="62">
                    <a:moveTo>
                      <a:pt x="55" y="30"/>
                    </a:moveTo>
                    <a:cubicBezTo>
                      <a:pt x="55" y="24"/>
                      <a:pt x="49" y="23"/>
                      <a:pt x="47" y="21"/>
                    </a:cubicBezTo>
                    <a:cubicBezTo>
                      <a:pt x="46" y="19"/>
                      <a:pt x="38" y="15"/>
                      <a:pt x="35" y="11"/>
                    </a:cubicBezTo>
                    <a:cubicBezTo>
                      <a:pt x="32" y="7"/>
                      <a:pt x="30" y="13"/>
                      <a:pt x="28" y="13"/>
                    </a:cubicBezTo>
                    <a:cubicBezTo>
                      <a:pt x="27" y="13"/>
                      <a:pt x="27" y="10"/>
                      <a:pt x="23" y="5"/>
                    </a:cubicBezTo>
                    <a:cubicBezTo>
                      <a:pt x="19" y="0"/>
                      <a:pt x="16" y="0"/>
                      <a:pt x="14" y="2"/>
                    </a:cubicBezTo>
                    <a:cubicBezTo>
                      <a:pt x="13" y="2"/>
                      <a:pt x="12" y="2"/>
                      <a:pt x="10" y="2"/>
                    </a:cubicBezTo>
                    <a:cubicBezTo>
                      <a:pt x="8" y="4"/>
                      <a:pt x="7" y="6"/>
                      <a:pt x="7" y="8"/>
                    </a:cubicBezTo>
                    <a:cubicBezTo>
                      <a:pt x="7" y="13"/>
                      <a:pt x="3" y="18"/>
                      <a:pt x="3" y="27"/>
                    </a:cubicBezTo>
                    <a:cubicBezTo>
                      <a:pt x="3" y="36"/>
                      <a:pt x="0" y="35"/>
                      <a:pt x="0" y="42"/>
                    </a:cubicBezTo>
                    <a:cubicBezTo>
                      <a:pt x="0" y="49"/>
                      <a:pt x="2" y="48"/>
                      <a:pt x="3" y="49"/>
                    </a:cubicBezTo>
                    <a:cubicBezTo>
                      <a:pt x="4" y="49"/>
                      <a:pt x="3" y="52"/>
                      <a:pt x="2" y="54"/>
                    </a:cubicBezTo>
                    <a:cubicBezTo>
                      <a:pt x="3" y="55"/>
                      <a:pt x="5" y="56"/>
                      <a:pt x="7" y="56"/>
                    </a:cubicBezTo>
                    <a:cubicBezTo>
                      <a:pt x="11" y="55"/>
                      <a:pt x="16" y="57"/>
                      <a:pt x="21" y="60"/>
                    </a:cubicBezTo>
                    <a:cubicBezTo>
                      <a:pt x="27" y="62"/>
                      <a:pt x="25" y="59"/>
                      <a:pt x="30" y="60"/>
                    </a:cubicBezTo>
                    <a:cubicBezTo>
                      <a:pt x="35" y="60"/>
                      <a:pt x="41" y="61"/>
                      <a:pt x="47" y="57"/>
                    </a:cubicBezTo>
                    <a:cubicBezTo>
                      <a:pt x="51" y="55"/>
                      <a:pt x="53" y="51"/>
                      <a:pt x="56" y="47"/>
                    </a:cubicBezTo>
                    <a:cubicBezTo>
                      <a:pt x="53" y="41"/>
                      <a:pt x="55" y="33"/>
                      <a:pt x="55" y="3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09" name="Freeform 108"/>
              <p:cNvSpPr>
                <a:spLocks noEditPoints="1"/>
              </p:cNvSpPr>
              <p:nvPr/>
            </p:nvSpPr>
            <p:spPr bwMode="auto">
              <a:xfrm>
                <a:off x="4345" y="7441"/>
                <a:ext cx="821" cy="1618"/>
              </a:xfrm>
              <a:custGeom>
                <a:avLst/>
                <a:gdLst/>
                <a:ahLst/>
                <a:cxnLst>
                  <a:cxn ang="0">
                    <a:pos x="65" y="427"/>
                  </a:cxn>
                  <a:cxn ang="0">
                    <a:pos x="60" y="417"/>
                  </a:cxn>
                  <a:cxn ang="0">
                    <a:pos x="56" y="448"/>
                  </a:cxn>
                  <a:cxn ang="0">
                    <a:pos x="80" y="449"/>
                  </a:cxn>
                  <a:cxn ang="0">
                    <a:pos x="87" y="441"/>
                  </a:cxn>
                  <a:cxn ang="0">
                    <a:pos x="218" y="46"/>
                  </a:cxn>
                  <a:cxn ang="0">
                    <a:pos x="212" y="64"/>
                  </a:cxn>
                  <a:cxn ang="0">
                    <a:pos x="194" y="70"/>
                  </a:cxn>
                  <a:cxn ang="0">
                    <a:pos x="172" y="67"/>
                  </a:cxn>
                  <a:cxn ang="0">
                    <a:pos x="185" y="44"/>
                  </a:cxn>
                  <a:cxn ang="0">
                    <a:pos x="151" y="27"/>
                  </a:cxn>
                  <a:cxn ang="0">
                    <a:pos x="123" y="3"/>
                  </a:cxn>
                  <a:cxn ang="0">
                    <a:pos x="105" y="10"/>
                  </a:cxn>
                  <a:cxn ang="0">
                    <a:pos x="82" y="5"/>
                  </a:cxn>
                  <a:cxn ang="0">
                    <a:pos x="72" y="25"/>
                  </a:cxn>
                  <a:cxn ang="0">
                    <a:pos x="58" y="43"/>
                  </a:cxn>
                  <a:cxn ang="0">
                    <a:pos x="60" y="63"/>
                  </a:cxn>
                  <a:cxn ang="0">
                    <a:pos x="49" y="78"/>
                  </a:cxn>
                  <a:cxn ang="0">
                    <a:pos x="41" y="94"/>
                  </a:cxn>
                  <a:cxn ang="0">
                    <a:pos x="37" y="115"/>
                  </a:cxn>
                  <a:cxn ang="0">
                    <a:pos x="40" y="138"/>
                  </a:cxn>
                  <a:cxn ang="0">
                    <a:pos x="40" y="157"/>
                  </a:cxn>
                  <a:cxn ang="0">
                    <a:pos x="37" y="180"/>
                  </a:cxn>
                  <a:cxn ang="0">
                    <a:pos x="28" y="206"/>
                  </a:cxn>
                  <a:cxn ang="0">
                    <a:pos x="25" y="216"/>
                  </a:cxn>
                  <a:cxn ang="0">
                    <a:pos x="21" y="232"/>
                  </a:cxn>
                  <a:cxn ang="0">
                    <a:pos x="20" y="248"/>
                  </a:cxn>
                  <a:cxn ang="0">
                    <a:pos x="18" y="272"/>
                  </a:cxn>
                  <a:cxn ang="0">
                    <a:pos x="21" y="285"/>
                  </a:cxn>
                  <a:cxn ang="0">
                    <a:pos x="26" y="296"/>
                  </a:cxn>
                  <a:cxn ang="0">
                    <a:pos x="23" y="305"/>
                  </a:cxn>
                  <a:cxn ang="0">
                    <a:pos x="21" y="323"/>
                  </a:cxn>
                  <a:cxn ang="0">
                    <a:pos x="13" y="338"/>
                  </a:cxn>
                  <a:cxn ang="0">
                    <a:pos x="9" y="355"/>
                  </a:cxn>
                  <a:cxn ang="0">
                    <a:pos x="3" y="373"/>
                  </a:cxn>
                  <a:cxn ang="0">
                    <a:pos x="15" y="384"/>
                  </a:cxn>
                  <a:cxn ang="0">
                    <a:pos x="21" y="401"/>
                  </a:cxn>
                  <a:cxn ang="0">
                    <a:pos x="47" y="404"/>
                  </a:cxn>
                  <a:cxn ang="0">
                    <a:pos x="52" y="395"/>
                  </a:cxn>
                  <a:cxn ang="0">
                    <a:pos x="53" y="376"/>
                  </a:cxn>
                  <a:cxn ang="0">
                    <a:pos x="66" y="364"/>
                  </a:cxn>
                  <a:cxn ang="0">
                    <a:pos x="87" y="340"/>
                  </a:cxn>
                  <a:cxn ang="0">
                    <a:pos x="78" y="326"/>
                  </a:cxn>
                  <a:cxn ang="0">
                    <a:pos x="89" y="299"/>
                  </a:cxn>
                  <a:cxn ang="0">
                    <a:pos x="95" y="285"/>
                  </a:cxn>
                  <a:cxn ang="0">
                    <a:pos x="102" y="270"/>
                  </a:cxn>
                  <a:cxn ang="0">
                    <a:pos x="109" y="269"/>
                  </a:cxn>
                  <a:cxn ang="0">
                    <a:pos x="106" y="262"/>
                  </a:cxn>
                  <a:cxn ang="0">
                    <a:pos x="98" y="251"/>
                  </a:cxn>
                  <a:cxn ang="0">
                    <a:pos x="115" y="245"/>
                  </a:cxn>
                  <a:cxn ang="0">
                    <a:pos x="129" y="228"/>
                  </a:cxn>
                  <a:cxn ang="0">
                    <a:pos x="133" y="215"/>
                  </a:cxn>
                  <a:cxn ang="0">
                    <a:pos x="183" y="203"/>
                  </a:cxn>
                  <a:cxn ang="0">
                    <a:pos x="189" y="181"/>
                  </a:cxn>
                  <a:cxn ang="0">
                    <a:pos x="180" y="164"/>
                  </a:cxn>
                  <a:cxn ang="0">
                    <a:pos x="176" y="156"/>
                  </a:cxn>
                  <a:cxn ang="0">
                    <a:pos x="174" y="144"/>
                  </a:cxn>
                  <a:cxn ang="0">
                    <a:pos x="181" y="110"/>
                  </a:cxn>
                  <a:cxn ang="0">
                    <a:pos x="214" y="71"/>
                  </a:cxn>
                  <a:cxn ang="0">
                    <a:pos x="225" y="47"/>
                  </a:cxn>
                </a:cxnLst>
                <a:rect l="0" t="0" r="r" b="b"/>
                <a:pathLst>
                  <a:path w="228" h="450">
                    <a:moveTo>
                      <a:pt x="87" y="441"/>
                    </a:moveTo>
                    <a:cubicBezTo>
                      <a:pt x="81" y="441"/>
                      <a:pt x="68" y="430"/>
                      <a:pt x="65" y="427"/>
                    </a:cubicBezTo>
                    <a:cubicBezTo>
                      <a:pt x="61" y="424"/>
                      <a:pt x="64" y="421"/>
                      <a:pt x="59" y="421"/>
                    </a:cubicBezTo>
                    <a:cubicBezTo>
                      <a:pt x="55" y="422"/>
                      <a:pt x="58" y="418"/>
                      <a:pt x="60" y="417"/>
                    </a:cubicBezTo>
                    <a:cubicBezTo>
                      <a:pt x="62" y="415"/>
                      <a:pt x="59" y="411"/>
                      <a:pt x="56" y="410"/>
                    </a:cubicBezTo>
                    <a:cubicBezTo>
                      <a:pt x="56" y="417"/>
                      <a:pt x="54" y="447"/>
                      <a:pt x="56" y="448"/>
                    </a:cubicBezTo>
                    <a:cubicBezTo>
                      <a:pt x="58" y="448"/>
                      <a:pt x="71" y="446"/>
                      <a:pt x="75" y="449"/>
                    </a:cubicBezTo>
                    <a:cubicBezTo>
                      <a:pt x="77" y="449"/>
                      <a:pt x="79" y="450"/>
                      <a:pt x="80" y="449"/>
                    </a:cubicBezTo>
                    <a:cubicBezTo>
                      <a:pt x="83" y="446"/>
                      <a:pt x="90" y="447"/>
                      <a:pt x="94" y="445"/>
                    </a:cubicBezTo>
                    <a:cubicBezTo>
                      <a:pt x="98" y="442"/>
                      <a:pt x="93" y="442"/>
                      <a:pt x="87" y="441"/>
                    </a:cubicBezTo>
                    <a:close/>
                    <a:moveTo>
                      <a:pt x="225" y="47"/>
                    </a:moveTo>
                    <a:cubicBezTo>
                      <a:pt x="224" y="46"/>
                      <a:pt x="221" y="46"/>
                      <a:pt x="218" y="46"/>
                    </a:cubicBezTo>
                    <a:cubicBezTo>
                      <a:pt x="218" y="46"/>
                      <a:pt x="218" y="47"/>
                      <a:pt x="218" y="47"/>
                    </a:cubicBezTo>
                    <a:cubicBezTo>
                      <a:pt x="219" y="52"/>
                      <a:pt x="216" y="64"/>
                      <a:pt x="212" y="64"/>
                    </a:cubicBezTo>
                    <a:cubicBezTo>
                      <a:pt x="209" y="63"/>
                      <a:pt x="206" y="69"/>
                      <a:pt x="203" y="68"/>
                    </a:cubicBezTo>
                    <a:cubicBezTo>
                      <a:pt x="201" y="67"/>
                      <a:pt x="197" y="72"/>
                      <a:pt x="194" y="70"/>
                    </a:cubicBezTo>
                    <a:cubicBezTo>
                      <a:pt x="190" y="68"/>
                      <a:pt x="186" y="71"/>
                      <a:pt x="183" y="69"/>
                    </a:cubicBezTo>
                    <a:cubicBezTo>
                      <a:pt x="180" y="67"/>
                      <a:pt x="172" y="69"/>
                      <a:pt x="172" y="67"/>
                    </a:cubicBezTo>
                    <a:cubicBezTo>
                      <a:pt x="172" y="65"/>
                      <a:pt x="176" y="65"/>
                      <a:pt x="176" y="59"/>
                    </a:cubicBezTo>
                    <a:cubicBezTo>
                      <a:pt x="176" y="53"/>
                      <a:pt x="186" y="47"/>
                      <a:pt x="185" y="44"/>
                    </a:cubicBezTo>
                    <a:cubicBezTo>
                      <a:pt x="183" y="42"/>
                      <a:pt x="166" y="37"/>
                      <a:pt x="164" y="34"/>
                    </a:cubicBezTo>
                    <a:cubicBezTo>
                      <a:pt x="161" y="31"/>
                      <a:pt x="158" y="28"/>
                      <a:pt x="151" y="27"/>
                    </a:cubicBezTo>
                    <a:cubicBezTo>
                      <a:pt x="145" y="27"/>
                      <a:pt x="145" y="23"/>
                      <a:pt x="139" y="19"/>
                    </a:cubicBezTo>
                    <a:cubicBezTo>
                      <a:pt x="134" y="16"/>
                      <a:pt x="126" y="8"/>
                      <a:pt x="123" y="3"/>
                    </a:cubicBezTo>
                    <a:cubicBezTo>
                      <a:pt x="119" y="3"/>
                      <a:pt x="113" y="2"/>
                      <a:pt x="112" y="4"/>
                    </a:cubicBezTo>
                    <a:cubicBezTo>
                      <a:pt x="110" y="6"/>
                      <a:pt x="108" y="15"/>
                      <a:pt x="105" y="10"/>
                    </a:cubicBezTo>
                    <a:cubicBezTo>
                      <a:pt x="103" y="6"/>
                      <a:pt x="97" y="6"/>
                      <a:pt x="92" y="5"/>
                    </a:cubicBezTo>
                    <a:cubicBezTo>
                      <a:pt x="87" y="4"/>
                      <a:pt x="88" y="0"/>
                      <a:pt x="82" y="5"/>
                    </a:cubicBezTo>
                    <a:cubicBezTo>
                      <a:pt x="80" y="8"/>
                      <a:pt x="77" y="10"/>
                      <a:pt x="74" y="12"/>
                    </a:cubicBezTo>
                    <a:cubicBezTo>
                      <a:pt x="74" y="17"/>
                      <a:pt x="73" y="23"/>
                      <a:pt x="72" y="25"/>
                    </a:cubicBezTo>
                    <a:cubicBezTo>
                      <a:pt x="70" y="28"/>
                      <a:pt x="59" y="33"/>
                      <a:pt x="59" y="35"/>
                    </a:cubicBezTo>
                    <a:cubicBezTo>
                      <a:pt x="59" y="38"/>
                      <a:pt x="60" y="42"/>
                      <a:pt x="58" y="43"/>
                    </a:cubicBezTo>
                    <a:cubicBezTo>
                      <a:pt x="56" y="45"/>
                      <a:pt x="63" y="54"/>
                      <a:pt x="59" y="56"/>
                    </a:cubicBezTo>
                    <a:cubicBezTo>
                      <a:pt x="56" y="58"/>
                      <a:pt x="62" y="61"/>
                      <a:pt x="60" y="63"/>
                    </a:cubicBezTo>
                    <a:cubicBezTo>
                      <a:pt x="57" y="65"/>
                      <a:pt x="53" y="66"/>
                      <a:pt x="53" y="69"/>
                    </a:cubicBezTo>
                    <a:cubicBezTo>
                      <a:pt x="53" y="71"/>
                      <a:pt x="53" y="77"/>
                      <a:pt x="49" y="78"/>
                    </a:cubicBezTo>
                    <a:cubicBezTo>
                      <a:pt x="46" y="79"/>
                      <a:pt x="44" y="84"/>
                      <a:pt x="44" y="88"/>
                    </a:cubicBezTo>
                    <a:cubicBezTo>
                      <a:pt x="44" y="92"/>
                      <a:pt x="40" y="89"/>
                      <a:pt x="41" y="94"/>
                    </a:cubicBezTo>
                    <a:cubicBezTo>
                      <a:pt x="43" y="99"/>
                      <a:pt x="45" y="105"/>
                      <a:pt x="41" y="106"/>
                    </a:cubicBezTo>
                    <a:cubicBezTo>
                      <a:pt x="38" y="107"/>
                      <a:pt x="39" y="115"/>
                      <a:pt x="37" y="115"/>
                    </a:cubicBezTo>
                    <a:cubicBezTo>
                      <a:pt x="35" y="115"/>
                      <a:pt x="34" y="123"/>
                      <a:pt x="37" y="127"/>
                    </a:cubicBezTo>
                    <a:cubicBezTo>
                      <a:pt x="40" y="131"/>
                      <a:pt x="40" y="134"/>
                      <a:pt x="40" y="138"/>
                    </a:cubicBezTo>
                    <a:cubicBezTo>
                      <a:pt x="40" y="142"/>
                      <a:pt x="44" y="144"/>
                      <a:pt x="43" y="148"/>
                    </a:cubicBezTo>
                    <a:cubicBezTo>
                      <a:pt x="42" y="152"/>
                      <a:pt x="42" y="155"/>
                      <a:pt x="40" y="157"/>
                    </a:cubicBezTo>
                    <a:cubicBezTo>
                      <a:pt x="38" y="159"/>
                      <a:pt x="40" y="164"/>
                      <a:pt x="37" y="165"/>
                    </a:cubicBezTo>
                    <a:cubicBezTo>
                      <a:pt x="34" y="167"/>
                      <a:pt x="39" y="177"/>
                      <a:pt x="37" y="180"/>
                    </a:cubicBezTo>
                    <a:cubicBezTo>
                      <a:pt x="34" y="182"/>
                      <a:pt x="28" y="183"/>
                      <a:pt x="28" y="191"/>
                    </a:cubicBezTo>
                    <a:cubicBezTo>
                      <a:pt x="28" y="198"/>
                      <a:pt x="29" y="202"/>
                      <a:pt x="28" y="206"/>
                    </a:cubicBezTo>
                    <a:cubicBezTo>
                      <a:pt x="28" y="208"/>
                      <a:pt x="32" y="208"/>
                      <a:pt x="31" y="212"/>
                    </a:cubicBezTo>
                    <a:cubicBezTo>
                      <a:pt x="31" y="216"/>
                      <a:pt x="25" y="214"/>
                      <a:pt x="25" y="216"/>
                    </a:cubicBezTo>
                    <a:cubicBezTo>
                      <a:pt x="24" y="219"/>
                      <a:pt x="26" y="225"/>
                      <a:pt x="24" y="225"/>
                    </a:cubicBezTo>
                    <a:cubicBezTo>
                      <a:pt x="22" y="225"/>
                      <a:pt x="21" y="227"/>
                      <a:pt x="21" y="232"/>
                    </a:cubicBezTo>
                    <a:cubicBezTo>
                      <a:pt x="21" y="237"/>
                      <a:pt x="18" y="237"/>
                      <a:pt x="18" y="240"/>
                    </a:cubicBezTo>
                    <a:cubicBezTo>
                      <a:pt x="18" y="242"/>
                      <a:pt x="20" y="245"/>
                      <a:pt x="20" y="248"/>
                    </a:cubicBezTo>
                    <a:cubicBezTo>
                      <a:pt x="20" y="250"/>
                      <a:pt x="22" y="259"/>
                      <a:pt x="20" y="260"/>
                    </a:cubicBezTo>
                    <a:cubicBezTo>
                      <a:pt x="17" y="260"/>
                      <a:pt x="16" y="270"/>
                      <a:pt x="18" y="272"/>
                    </a:cubicBezTo>
                    <a:cubicBezTo>
                      <a:pt x="20" y="273"/>
                      <a:pt x="20" y="276"/>
                      <a:pt x="19" y="278"/>
                    </a:cubicBezTo>
                    <a:cubicBezTo>
                      <a:pt x="18" y="280"/>
                      <a:pt x="24" y="282"/>
                      <a:pt x="21" y="285"/>
                    </a:cubicBezTo>
                    <a:cubicBezTo>
                      <a:pt x="18" y="288"/>
                      <a:pt x="20" y="292"/>
                      <a:pt x="24" y="291"/>
                    </a:cubicBezTo>
                    <a:cubicBezTo>
                      <a:pt x="27" y="290"/>
                      <a:pt x="29" y="296"/>
                      <a:pt x="26" y="296"/>
                    </a:cubicBezTo>
                    <a:cubicBezTo>
                      <a:pt x="22" y="296"/>
                      <a:pt x="18" y="296"/>
                      <a:pt x="21" y="298"/>
                    </a:cubicBezTo>
                    <a:cubicBezTo>
                      <a:pt x="24" y="300"/>
                      <a:pt x="27" y="304"/>
                      <a:pt x="23" y="305"/>
                    </a:cubicBezTo>
                    <a:cubicBezTo>
                      <a:pt x="19" y="307"/>
                      <a:pt x="22" y="310"/>
                      <a:pt x="21" y="314"/>
                    </a:cubicBezTo>
                    <a:cubicBezTo>
                      <a:pt x="20" y="318"/>
                      <a:pt x="24" y="322"/>
                      <a:pt x="21" y="323"/>
                    </a:cubicBezTo>
                    <a:cubicBezTo>
                      <a:pt x="18" y="324"/>
                      <a:pt x="22" y="330"/>
                      <a:pt x="18" y="331"/>
                    </a:cubicBezTo>
                    <a:cubicBezTo>
                      <a:pt x="13" y="331"/>
                      <a:pt x="16" y="336"/>
                      <a:pt x="13" y="338"/>
                    </a:cubicBezTo>
                    <a:cubicBezTo>
                      <a:pt x="10" y="341"/>
                      <a:pt x="17" y="345"/>
                      <a:pt x="13" y="347"/>
                    </a:cubicBezTo>
                    <a:cubicBezTo>
                      <a:pt x="10" y="349"/>
                      <a:pt x="12" y="355"/>
                      <a:pt x="9" y="355"/>
                    </a:cubicBezTo>
                    <a:cubicBezTo>
                      <a:pt x="5" y="355"/>
                      <a:pt x="3" y="360"/>
                      <a:pt x="2" y="362"/>
                    </a:cubicBezTo>
                    <a:cubicBezTo>
                      <a:pt x="2" y="365"/>
                      <a:pt x="0" y="369"/>
                      <a:pt x="3" y="373"/>
                    </a:cubicBezTo>
                    <a:cubicBezTo>
                      <a:pt x="6" y="376"/>
                      <a:pt x="2" y="379"/>
                      <a:pt x="5" y="380"/>
                    </a:cubicBezTo>
                    <a:cubicBezTo>
                      <a:pt x="7" y="382"/>
                      <a:pt x="17" y="380"/>
                      <a:pt x="15" y="384"/>
                    </a:cubicBezTo>
                    <a:cubicBezTo>
                      <a:pt x="14" y="388"/>
                      <a:pt x="14" y="396"/>
                      <a:pt x="16" y="396"/>
                    </a:cubicBezTo>
                    <a:cubicBezTo>
                      <a:pt x="18" y="396"/>
                      <a:pt x="19" y="402"/>
                      <a:pt x="21" y="401"/>
                    </a:cubicBezTo>
                    <a:cubicBezTo>
                      <a:pt x="24" y="401"/>
                      <a:pt x="36" y="399"/>
                      <a:pt x="41" y="401"/>
                    </a:cubicBezTo>
                    <a:cubicBezTo>
                      <a:pt x="44" y="402"/>
                      <a:pt x="46" y="403"/>
                      <a:pt x="47" y="404"/>
                    </a:cubicBezTo>
                    <a:cubicBezTo>
                      <a:pt x="50" y="403"/>
                      <a:pt x="57" y="407"/>
                      <a:pt x="58" y="406"/>
                    </a:cubicBezTo>
                    <a:cubicBezTo>
                      <a:pt x="60" y="404"/>
                      <a:pt x="52" y="398"/>
                      <a:pt x="52" y="395"/>
                    </a:cubicBezTo>
                    <a:cubicBezTo>
                      <a:pt x="52" y="393"/>
                      <a:pt x="51" y="389"/>
                      <a:pt x="51" y="387"/>
                    </a:cubicBezTo>
                    <a:cubicBezTo>
                      <a:pt x="51" y="384"/>
                      <a:pt x="50" y="379"/>
                      <a:pt x="53" y="376"/>
                    </a:cubicBezTo>
                    <a:cubicBezTo>
                      <a:pt x="57" y="374"/>
                      <a:pt x="57" y="371"/>
                      <a:pt x="59" y="372"/>
                    </a:cubicBezTo>
                    <a:cubicBezTo>
                      <a:pt x="61" y="372"/>
                      <a:pt x="66" y="370"/>
                      <a:pt x="66" y="364"/>
                    </a:cubicBezTo>
                    <a:cubicBezTo>
                      <a:pt x="66" y="358"/>
                      <a:pt x="69" y="356"/>
                      <a:pt x="74" y="351"/>
                    </a:cubicBezTo>
                    <a:cubicBezTo>
                      <a:pt x="80" y="347"/>
                      <a:pt x="89" y="342"/>
                      <a:pt x="87" y="340"/>
                    </a:cubicBezTo>
                    <a:cubicBezTo>
                      <a:pt x="86" y="338"/>
                      <a:pt x="89" y="332"/>
                      <a:pt x="89" y="329"/>
                    </a:cubicBezTo>
                    <a:cubicBezTo>
                      <a:pt x="89" y="327"/>
                      <a:pt x="81" y="327"/>
                      <a:pt x="78" y="326"/>
                    </a:cubicBezTo>
                    <a:cubicBezTo>
                      <a:pt x="75" y="325"/>
                      <a:pt x="65" y="318"/>
                      <a:pt x="70" y="309"/>
                    </a:cubicBezTo>
                    <a:cubicBezTo>
                      <a:pt x="75" y="300"/>
                      <a:pt x="86" y="299"/>
                      <a:pt x="89" y="299"/>
                    </a:cubicBezTo>
                    <a:cubicBezTo>
                      <a:pt x="92" y="298"/>
                      <a:pt x="89" y="294"/>
                      <a:pt x="92" y="293"/>
                    </a:cubicBezTo>
                    <a:cubicBezTo>
                      <a:pt x="94" y="291"/>
                      <a:pt x="95" y="289"/>
                      <a:pt x="95" y="285"/>
                    </a:cubicBezTo>
                    <a:cubicBezTo>
                      <a:pt x="95" y="281"/>
                      <a:pt x="95" y="274"/>
                      <a:pt x="99" y="273"/>
                    </a:cubicBezTo>
                    <a:cubicBezTo>
                      <a:pt x="104" y="273"/>
                      <a:pt x="105" y="270"/>
                      <a:pt x="102" y="270"/>
                    </a:cubicBezTo>
                    <a:cubicBezTo>
                      <a:pt x="99" y="269"/>
                      <a:pt x="98" y="266"/>
                      <a:pt x="103" y="265"/>
                    </a:cubicBezTo>
                    <a:cubicBezTo>
                      <a:pt x="107" y="265"/>
                      <a:pt x="106" y="269"/>
                      <a:pt x="109" y="269"/>
                    </a:cubicBezTo>
                    <a:cubicBezTo>
                      <a:pt x="112" y="269"/>
                      <a:pt x="118" y="263"/>
                      <a:pt x="113" y="260"/>
                    </a:cubicBezTo>
                    <a:cubicBezTo>
                      <a:pt x="109" y="257"/>
                      <a:pt x="108" y="262"/>
                      <a:pt x="106" y="262"/>
                    </a:cubicBezTo>
                    <a:cubicBezTo>
                      <a:pt x="103" y="263"/>
                      <a:pt x="102" y="259"/>
                      <a:pt x="99" y="259"/>
                    </a:cubicBezTo>
                    <a:cubicBezTo>
                      <a:pt x="97" y="259"/>
                      <a:pt x="99" y="253"/>
                      <a:pt x="98" y="251"/>
                    </a:cubicBezTo>
                    <a:cubicBezTo>
                      <a:pt x="97" y="248"/>
                      <a:pt x="95" y="243"/>
                      <a:pt x="97" y="240"/>
                    </a:cubicBezTo>
                    <a:cubicBezTo>
                      <a:pt x="99" y="237"/>
                      <a:pt x="108" y="244"/>
                      <a:pt x="115" y="245"/>
                    </a:cubicBezTo>
                    <a:cubicBezTo>
                      <a:pt x="123" y="245"/>
                      <a:pt x="128" y="241"/>
                      <a:pt x="128" y="238"/>
                    </a:cubicBezTo>
                    <a:cubicBezTo>
                      <a:pt x="128" y="236"/>
                      <a:pt x="125" y="231"/>
                      <a:pt x="129" y="228"/>
                    </a:cubicBezTo>
                    <a:cubicBezTo>
                      <a:pt x="134" y="225"/>
                      <a:pt x="130" y="224"/>
                      <a:pt x="129" y="220"/>
                    </a:cubicBezTo>
                    <a:cubicBezTo>
                      <a:pt x="127" y="216"/>
                      <a:pt x="131" y="213"/>
                      <a:pt x="133" y="215"/>
                    </a:cubicBezTo>
                    <a:cubicBezTo>
                      <a:pt x="135" y="217"/>
                      <a:pt x="149" y="216"/>
                      <a:pt x="162" y="213"/>
                    </a:cubicBezTo>
                    <a:cubicBezTo>
                      <a:pt x="174" y="211"/>
                      <a:pt x="182" y="206"/>
                      <a:pt x="183" y="203"/>
                    </a:cubicBezTo>
                    <a:cubicBezTo>
                      <a:pt x="184" y="199"/>
                      <a:pt x="192" y="191"/>
                      <a:pt x="193" y="188"/>
                    </a:cubicBezTo>
                    <a:cubicBezTo>
                      <a:pt x="195" y="185"/>
                      <a:pt x="194" y="181"/>
                      <a:pt x="189" y="181"/>
                    </a:cubicBezTo>
                    <a:cubicBezTo>
                      <a:pt x="184" y="180"/>
                      <a:pt x="184" y="174"/>
                      <a:pt x="187" y="171"/>
                    </a:cubicBezTo>
                    <a:cubicBezTo>
                      <a:pt x="189" y="168"/>
                      <a:pt x="185" y="165"/>
                      <a:pt x="180" y="164"/>
                    </a:cubicBezTo>
                    <a:cubicBezTo>
                      <a:pt x="176" y="164"/>
                      <a:pt x="168" y="160"/>
                      <a:pt x="172" y="156"/>
                    </a:cubicBezTo>
                    <a:cubicBezTo>
                      <a:pt x="174" y="154"/>
                      <a:pt x="175" y="155"/>
                      <a:pt x="176" y="156"/>
                    </a:cubicBezTo>
                    <a:cubicBezTo>
                      <a:pt x="177" y="154"/>
                      <a:pt x="178" y="151"/>
                      <a:pt x="177" y="151"/>
                    </a:cubicBezTo>
                    <a:cubicBezTo>
                      <a:pt x="176" y="150"/>
                      <a:pt x="174" y="151"/>
                      <a:pt x="174" y="144"/>
                    </a:cubicBezTo>
                    <a:cubicBezTo>
                      <a:pt x="174" y="137"/>
                      <a:pt x="177" y="138"/>
                      <a:pt x="177" y="129"/>
                    </a:cubicBezTo>
                    <a:cubicBezTo>
                      <a:pt x="177" y="120"/>
                      <a:pt x="181" y="115"/>
                      <a:pt x="181" y="110"/>
                    </a:cubicBezTo>
                    <a:cubicBezTo>
                      <a:pt x="181" y="105"/>
                      <a:pt x="189" y="100"/>
                      <a:pt x="194" y="92"/>
                    </a:cubicBezTo>
                    <a:cubicBezTo>
                      <a:pt x="199" y="84"/>
                      <a:pt x="209" y="74"/>
                      <a:pt x="214" y="71"/>
                    </a:cubicBezTo>
                    <a:cubicBezTo>
                      <a:pt x="218" y="69"/>
                      <a:pt x="226" y="66"/>
                      <a:pt x="227" y="64"/>
                    </a:cubicBezTo>
                    <a:cubicBezTo>
                      <a:pt x="228" y="61"/>
                      <a:pt x="227" y="48"/>
                      <a:pt x="225" y="4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0" name="Freeform 109"/>
              <p:cNvSpPr/>
              <p:nvPr/>
            </p:nvSpPr>
            <p:spPr bwMode="auto">
              <a:xfrm>
                <a:off x="4256" y="7259"/>
                <a:ext cx="358" cy="1830"/>
              </a:xfrm>
              <a:custGeom>
                <a:avLst/>
                <a:gdLst/>
                <a:ahLst/>
                <a:cxnLst>
                  <a:cxn ang="0">
                    <a:pos x="40" y="435"/>
                  </a:cxn>
                  <a:cxn ang="0">
                    <a:pos x="27" y="413"/>
                  </a:cxn>
                  <a:cxn ang="0">
                    <a:pos x="38" y="389"/>
                  </a:cxn>
                  <a:cxn ang="0">
                    <a:pos x="46" y="365"/>
                  </a:cxn>
                  <a:cxn ang="0">
                    <a:pos x="51" y="347"/>
                  </a:cxn>
                  <a:cxn ang="0">
                    <a:pos x="44" y="329"/>
                  </a:cxn>
                  <a:cxn ang="0">
                    <a:pos x="45" y="299"/>
                  </a:cxn>
                  <a:cxn ang="0">
                    <a:pos x="49" y="276"/>
                  </a:cxn>
                  <a:cxn ang="0">
                    <a:pos x="53" y="257"/>
                  </a:cxn>
                  <a:cxn ang="0">
                    <a:pos x="62" y="216"/>
                  </a:cxn>
                  <a:cxn ang="0">
                    <a:pos x="65" y="189"/>
                  </a:cxn>
                  <a:cxn ang="0">
                    <a:pos x="66" y="157"/>
                  </a:cxn>
                  <a:cxn ang="0">
                    <a:pos x="74" y="129"/>
                  </a:cxn>
                  <a:cxn ang="0">
                    <a:pos x="84" y="107"/>
                  </a:cxn>
                  <a:cxn ang="0">
                    <a:pos x="97" y="76"/>
                  </a:cxn>
                  <a:cxn ang="0">
                    <a:pos x="89" y="53"/>
                  </a:cxn>
                  <a:cxn ang="0">
                    <a:pos x="84" y="25"/>
                  </a:cxn>
                  <a:cxn ang="0">
                    <a:pos x="71" y="2"/>
                  </a:cxn>
                  <a:cxn ang="0">
                    <a:pos x="64" y="23"/>
                  </a:cxn>
                  <a:cxn ang="0">
                    <a:pos x="62" y="75"/>
                  </a:cxn>
                  <a:cxn ang="0">
                    <a:pos x="53" y="128"/>
                  </a:cxn>
                  <a:cxn ang="0">
                    <a:pos x="48" y="163"/>
                  </a:cxn>
                  <a:cxn ang="0">
                    <a:pos x="41" y="210"/>
                  </a:cxn>
                  <a:cxn ang="0">
                    <a:pos x="26" y="251"/>
                  </a:cxn>
                  <a:cxn ang="0">
                    <a:pos x="24" y="286"/>
                  </a:cxn>
                  <a:cxn ang="0">
                    <a:pos x="17" y="319"/>
                  </a:cxn>
                  <a:cxn ang="0">
                    <a:pos x="32" y="302"/>
                  </a:cxn>
                  <a:cxn ang="0">
                    <a:pos x="34" y="320"/>
                  </a:cxn>
                  <a:cxn ang="0">
                    <a:pos x="30" y="342"/>
                  </a:cxn>
                  <a:cxn ang="0">
                    <a:pos x="25" y="357"/>
                  </a:cxn>
                  <a:cxn ang="0">
                    <a:pos x="23" y="354"/>
                  </a:cxn>
                  <a:cxn ang="0">
                    <a:pos x="15" y="357"/>
                  </a:cxn>
                  <a:cxn ang="0">
                    <a:pos x="2" y="374"/>
                  </a:cxn>
                  <a:cxn ang="0">
                    <a:pos x="17" y="376"/>
                  </a:cxn>
                  <a:cxn ang="0">
                    <a:pos x="25" y="389"/>
                  </a:cxn>
                  <a:cxn ang="0">
                    <a:pos x="11" y="393"/>
                  </a:cxn>
                  <a:cxn ang="0">
                    <a:pos x="13" y="400"/>
                  </a:cxn>
                  <a:cxn ang="0">
                    <a:pos x="6" y="412"/>
                  </a:cxn>
                  <a:cxn ang="0">
                    <a:pos x="15" y="416"/>
                  </a:cxn>
                  <a:cxn ang="0">
                    <a:pos x="16" y="427"/>
                  </a:cxn>
                  <a:cxn ang="0">
                    <a:pos x="9" y="441"/>
                  </a:cxn>
                  <a:cxn ang="0">
                    <a:pos x="23" y="444"/>
                  </a:cxn>
                  <a:cxn ang="0">
                    <a:pos x="28" y="448"/>
                  </a:cxn>
                  <a:cxn ang="0">
                    <a:pos x="22" y="462"/>
                  </a:cxn>
                  <a:cxn ang="0">
                    <a:pos x="41" y="462"/>
                  </a:cxn>
                  <a:cxn ang="0">
                    <a:pos x="28" y="472"/>
                  </a:cxn>
                  <a:cxn ang="0">
                    <a:pos x="42" y="470"/>
                  </a:cxn>
                  <a:cxn ang="0">
                    <a:pos x="26" y="481"/>
                  </a:cxn>
                  <a:cxn ang="0">
                    <a:pos x="41" y="483"/>
                  </a:cxn>
                  <a:cxn ang="0">
                    <a:pos x="64" y="461"/>
                  </a:cxn>
                  <a:cxn ang="0">
                    <a:pos x="71" y="473"/>
                  </a:cxn>
                  <a:cxn ang="0">
                    <a:pos x="61" y="477"/>
                  </a:cxn>
                  <a:cxn ang="0">
                    <a:pos x="50" y="486"/>
                  </a:cxn>
                  <a:cxn ang="0">
                    <a:pos x="58" y="503"/>
                  </a:cxn>
                  <a:cxn ang="0">
                    <a:pos x="74" y="500"/>
                  </a:cxn>
                  <a:cxn ang="0">
                    <a:pos x="91" y="501"/>
                  </a:cxn>
                  <a:cxn ang="0">
                    <a:pos x="81" y="499"/>
                  </a:cxn>
                  <a:cxn ang="0">
                    <a:pos x="71" y="457"/>
                  </a:cxn>
                  <a:cxn ang="0">
                    <a:pos x="46" y="452"/>
                  </a:cxn>
                </a:cxnLst>
                <a:rect l="0" t="0" r="r" b="b"/>
                <a:pathLst>
                  <a:path w="100" h="510">
                    <a:moveTo>
                      <a:pt x="46" y="452"/>
                    </a:moveTo>
                    <a:cubicBezTo>
                      <a:pt x="44" y="453"/>
                      <a:pt x="43" y="447"/>
                      <a:pt x="41" y="447"/>
                    </a:cubicBezTo>
                    <a:cubicBezTo>
                      <a:pt x="39" y="447"/>
                      <a:pt x="39" y="439"/>
                      <a:pt x="40" y="435"/>
                    </a:cubicBezTo>
                    <a:cubicBezTo>
                      <a:pt x="42" y="431"/>
                      <a:pt x="32" y="433"/>
                      <a:pt x="30" y="431"/>
                    </a:cubicBezTo>
                    <a:cubicBezTo>
                      <a:pt x="27" y="430"/>
                      <a:pt x="31" y="427"/>
                      <a:pt x="28" y="424"/>
                    </a:cubicBezTo>
                    <a:cubicBezTo>
                      <a:pt x="25" y="420"/>
                      <a:pt x="27" y="416"/>
                      <a:pt x="27" y="413"/>
                    </a:cubicBezTo>
                    <a:cubicBezTo>
                      <a:pt x="28" y="411"/>
                      <a:pt x="30" y="406"/>
                      <a:pt x="34" y="406"/>
                    </a:cubicBezTo>
                    <a:cubicBezTo>
                      <a:pt x="37" y="406"/>
                      <a:pt x="35" y="400"/>
                      <a:pt x="38" y="398"/>
                    </a:cubicBezTo>
                    <a:cubicBezTo>
                      <a:pt x="42" y="396"/>
                      <a:pt x="35" y="392"/>
                      <a:pt x="38" y="389"/>
                    </a:cubicBezTo>
                    <a:cubicBezTo>
                      <a:pt x="41" y="387"/>
                      <a:pt x="38" y="382"/>
                      <a:pt x="43" y="382"/>
                    </a:cubicBezTo>
                    <a:cubicBezTo>
                      <a:pt x="47" y="381"/>
                      <a:pt x="43" y="375"/>
                      <a:pt x="46" y="374"/>
                    </a:cubicBezTo>
                    <a:cubicBezTo>
                      <a:pt x="49" y="373"/>
                      <a:pt x="45" y="369"/>
                      <a:pt x="46" y="365"/>
                    </a:cubicBezTo>
                    <a:cubicBezTo>
                      <a:pt x="47" y="361"/>
                      <a:pt x="44" y="358"/>
                      <a:pt x="48" y="356"/>
                    </a:cubicBezTo>
                    <a:cubicBezTo>
                      <a:pt x="52" y="355"/>
                      <a:pt x="49" y="351"/>
                      <a:pt x="46" y="349"/>
                    </a:cubicBezTo>
                    <a:cubicBezTo>
                      <a:pt x="43" y="347"/>
                      <a:pt x="47" y="347"/>
                      <a:pt x="51" y="347"/>
                    </a:cubicBezTo>
                    <a:cubicBezTo>
                      <a:pt x="54" y="347"/>
                      <a:pt x="52" y="341"/>
                      <a:pt x="49" y="342"/>
                    </a:cubicBezTo>
                    <a:cubicBezTo>
                      <a:pt x="45" y="343"/>
                      <a:pt x="43" y="339"/>
                      <a:pt x="46" y="336"/>
                    </a:cubicBezTo>
                    <a:cubicBezTo>
                      <a:pt x="49" y="333"/>
                      <a:pt x="43" y="331"/>
                      <a:pt x="44" y="329"/>
                    </a:cubicBezTo>
                    <a:cubicBezTo>
                      <a:pt x="45" y="327"/>
                      <a:pt x="45" y="324"/>
                      <a:pt x="43" y="323"/>
                    </a:cubicBezTo>
                    <a:cubicBezTo>
                      <a:pt x="41" y="321"/>
                      <a:pt x="42" y="311"/>
                      <a:pt x="45" y="311"/>
                    </a:cubicBezTo>
                    <a:cubicBezTo>
                      <a:pt x="47" y="310"/>
                      <a:pt x="45" y="301"/>
                      <a:pt x="45" y="299"/>
                    </a:cubicBezTo>
                    <a:cubicBezTo>
                      <a:pt x="45" y="296"/>
                      <a:pt x="43" y="293"/>
                      <a:pt x="43" y="291"/>
                    </a:cubicBezTo>
                    <a:cubicBezTo>
                      <a:pt x="43" y="288"/>
                      <a:pt x="46" y="288"/>
                      <a:pt x="46" y="283"/>
                    </a:cubicBezTo>
                    <a:cubicBezTo>
                      <a:pt x="46" y="278"/>
                      <a:pt x="47" y="276"/>
                      <a:pt x="49" y="276"/>
                    </a:cubicBezTo>
                    <a:cubicBezTo>
                      <a:pt x="51" y="276"/>
                      <a:pt x="49" y="270"/>
                      <a:pt x="50" y="267"/>
                    </a:cubicBezTo>
                    <a:cubicBezTo>
                      <a:pt x="50" y="265"/>
                      <a:pt x="56" y="267"/>
                      <a:pt x="56" y="263"/>
                    </a:cubicBezTo>
                    <a:cubicBezTo>
                      <a:pt x="57" y="259"/>
                      <a:pt x="53" y="259"/>
                      <a:pt x="53" y="257"/>
                    </a:cubicBezTo>
                    <a:cubicBezTo>
                      <a:pt x="54" y="253"/>
                      <a:pt x="53" y="249"/>
                      <a:pt x="53" y="242"/>
                    </a:cubicBezTo>
                    <a:cubicBezTo>
                      <a:pt x="53" y="234"/>
                      <a:pt x="59" y="233"/>
                      <a:pt x="62" y="231"/>
                    </a:cubicBezTo>
                    <a:cubicBezTo>
                      <a:pt x="64" y="228"/>
                      <a:pt x="59" y="218"/>
                      <a:pt x="62" y="216"/>
                    </a:cubicBezTo>
                    <a:cubicBezTo>
                      <a:pt x="65" y="215"/>
                      <a:pt x="63" y="210"/>
                      <a:pt x="65" y="208"/>
                    </a:cubicBezTo>
                    <a:cubicBezTo>
                      <a:pt x="67" y="206"/>
                      <a:pt x="67" y="203"/>
                      <a:pt x="68" y="199"/>
                    </a:cubicBezTo>
                    <a:cubicBezTo>
                      <a:pt x="69" y="195"/>
                      <a:pt x="65" y="193"/>
                      <a:pt x="65" y="189"/>
                    </a:cubicBezTo>
                    <a:cubicBezTo>
                      <a:pt x="65" y="185"/>
                      <a:pt x="65" y="182"/>
                      <a:pt x="62" y="178"/>
                    </a:cubicBezTo>
                    <a:cubicBezTo>
                      <a:pt x="59" y="174"/>
                      <a:pt x="60" y="166"/>
                      <a:pt x="62" y="166"/>
                    </a:cubicBezTo>
                    <a:cubicBezTo>
                      <a:pt x="64" y="166"/>
                      <a:pt x="63" y="158"/>
                      <a:pt x="66" y="157"/>
                    </a:cubicBezTo>
                    <a:cubicBezTo>
                      <a:pt x="70" y="156"/>
                      <a:pt x="68" y="150"/>
                      <a:pt x="66" y="145"/>
                    </a:cubicBezTo>
                    <a:cubicBezTo>
                      <a:pt x="65" y="140"/>
                      <a:pt x="69" y="143"/>
                      <a:pt x="69" y="139"/>
                    </a:cubicBezTo>
                    <a:cubicBezTo>
                      <a:pt x="69" y="135"/>
                      <a:pt x="71" y="130"/>
                      <a:pt x="74" y="129"/>
                    </a:cubicBezTo>
                    <a:cubicBezTo>
                      <a:pt x="78" y="128"/>
                      <a:pt x="78" y="122"/>
                      <a:pt x="78" y="120"/>
                    </a:cubicBezTo>
                    <a:cubicBezTo>
                      <a:pt x="78" y="117"/>
                      <a:pt x="82" y="116"/>
                      <a:pt x="85" y="114"/>
                    </a:cubicBezTo>
                    <a:cubicBezTo>
                      <a:pt x="87" y="112"/>
                      <a:pt x="81" y="109"/>
                      <a:pt x="84" y="107"/>
                    </a:cubicBezTo>
                    <a:cubicBezTo>
                      <a:pt x="88" y="105"/>
                      <a:pt x="81" y="96"/>
                      <a:pt x="83" y="94"/>
                    </a:cubicBezTo>
                    <a:cubicBezTo>
                      <a:pt x="85" y="93"/>
                      <a:pt x="84" y="89"/>
                      <a:pt x="84" y="86"/>
                    </a:cubicBezTo>
                    <a:cubicBezTo>
                      <a:pt x="84" y="84"/>
                      <a:pt x="95" y="79"/>
                      <a:pt x="97" y="76"/>
                    </a:cubicBezTo>
                    <a:cubicBezTo>
                      <a:pt x="98" y="74"/>
                      <a:pt x="99" y="68"/>
                      <a:pt x="99" y="63"/>
                    </a:cubicBezTo>
                    <a:cubicBezTo>
                      <a:pt x="96" y="65"/>
                      <a:pt x="93" y="66"/>
                      <a:pt x="92" y="65"/>
                    </a:cubicBezTo>
                    <a:cubicBezTo>
                      <a:pt x="91" y="63"/>
                      <a:pt x="92" y="56"/>
                      <a:pt x="89" y="53"/>
                    </a:cubicBezTo>
                    <a:cubicBezTo>
                      <a:pt x="86" y="50"/>
                      <a:pt x="88" y="44"/>
                      <a:pt x="85" y="43"/>
                    </a:cubicBezTo>
                    <a:cubicBezTo>
                      <a:pt x="82" y="41"/>
                      <a:pt x="79" y="35"/>
                      <a:pt x="81" y="33"/>
                    </a:cubicBezTo>
                    <a:cubicBezTo>
                      <a:pt x="84" y="31"/>
                      <a:pt x="81" y="27"/>
                      <a:pt x="84" y="25"/>
                    </a:cubicBezTo>
                    <a:cubicBezTo>
                      <a:pt x="86" y="23"/>
                      <a:pt x="82" y="23"/>
                      <a:pt x="79" y="19"/>
                    </a:cubicBezTo>
                    <a:cubicBezTo>
                      <a:pt x="76" y="15"/>
                      <a:pt x="80" y="10"/>
                      <a:pt x="76" y="7"/>
                    </a:cubicBezTo>
                    <a:cubicBezTo>
                      <a:pt x="72" y="4"/>
                      <a:pt x="72" y="0"/>
                      <a:pt x="71" y="2"/>
                    </a:cubicBezTo>
                    <a:cubicBezTo>
                      <a:pt x="70" y="4"/>
                      <a:pt x="70" y="9"/>
                      <a:pt x="67" y="11"/>
                    </a:cubicBezTo>
                    <a:cubicBezTo>
                      <a:pt x="66" y="11"/>
                      <a:pt x="65" y="12"/>
                      <a:pt x="64" y="13"/>
                    </a:cubicBezTo>
                    <a:cubicBezTo>
                      <a:pt x="64" y="15"/>
                      <a:pt x="63" y="20"/>
                      <a:pt x="64" y="23"/>
                    </a:cubicBezTo>
                    <a:cubicBezTo>
                      <a:pt x="66" y="27"/>
                      <a:pt x="67" y="45"/>
                      <a:pt x="65" y="52"/>
                    </a:cubicBezTo>
                    <a:cubicBezTo>
                      <a:pt x="64" y="59"/>
                      <a:pt x="62" y="65"/>
                      <a:pt x="61" y="69"/>
                    </a:cubicBezTo>
                    <a:cubicBezTo>
                      <a:pt x="59" y="73"/>
                      <a:pt x="64" y="73"/>
                      <a:pt x="62" y="75"/>
                    </a:cubicBezTo>
                    <a:cubicBezTo>
                      <a:pt x="60" y="77"/>
                      <a:pt x="61" y="82"/>
                      <a:pt x="61" y="90"/>
                    </a:cubicBezTo>
                    <a:cubicBezTo>
                      <a:pt x="61" y="98"/>
                      <a:pt x="56" y="112"/>
                      <a:pt x="56" y="116"/>
                    </a:cubicBezTo>
                    <a:cubicBezTo>
                      <a:pt x="56" y="120"/>
                      <a:pt x="52" y="123"/>
                      <a:pt x="53" y="128"/>
                    </a:cubicBezTo>
                    <a:cubicBezTo>
                      <a:pt x="53" y="133"/>
                      <a:pt x="51" y="135"/>
                      <a:pt x="48" y="138"/>
                    </a:cubicBezTo>
                    <a:cubicBezTo>
                      <a:pt x="45" y="140"/>
                      <a:pt x="52" y="147"/>
                      <a:pt x="52" y="151"/>
                    </a:cubicBezTo>
                    <a:cubicBezTo>
                      <a:pt x="52" y="155"/>
                      <a:pt x="47" y="157"/>
                      <a:pt x="48" y="163"/>
                    </a:cubicBezTo>
                    <a:cubicBezTo>
                      <a:pt x="49" y="171"/>
                      <a:pt x="48" y="185"/>
                      <a:pt x="48" y="188"/>
                    </a:cubicBezTo>
                    <a:cubicBezTo>
                      <a:pt x="48" y="191"/>
                      <a:pt x="45" y="191"/>
                      <a:pt x="45" y="196"/>
                    </a:cubicBezTo>
                    <a:cubicBezTo>
                      <a:pt x="46" y="201"/>
                      <a:pt x="42" y="202"/>
                      <a:pt x="41" y="210"/>
                    </a:cubicBezTo>
                    <a:cubicBezTo>
                      <a:pt x="41" y="217"/>
                      <a:pt x="35" y="228"/>
                      <a:pt x="33" y="234"/>
                    </a:cubicBezTo>
                    <a:cubicBezTo>
                      <a:pt x="30" y="240"/>
                      <a:pt x="30" y="243"/>
                      <a:pt x="27" y="243"/>
                    </a:cubicBezTo>
                    <a:cubicBezTo>
                      <a:pt x="24" y="243"/>
                      <a:pt x="24" y="246"/>
                      <a:pt x="26" y="251"/>
                    </a:cubicBezTo>
                    <a:cubicBezTo>
                      <a:pt x="28" y="256"/>
                      <a:pt x="24" y="260"/>
                      <a:pt x="27" y="265"/>
                    </a:cubicBezTo>
                    <a:cubicBezTo>
                      <a:pt x="30" y="270"/>
                      <a:pt x="29" y="272"/>
                      <a:pt x="28" y="277"/>
                    </a:cubicBezTo>
                    <a:cubicBezTo>
                      <a:pt x="26" y="282"/>
                      <a:pt x="24" y="282"/>
                      <a:pt x="24" y="286"/>
                    </a:cubicBezTo>
                    <a:cubicBezTo>
                      <a:pt x="24" y="291"/>
                      <a:pt x="21" y="295"/>
                      <a:pt x="23" y="300"/>
                    </a:cubicBezTo>
                    <a:cubicBezTo>
                      <a:pt x="25" y="305"/>
                      <a:pt x="24" y="306"/>
                      <a:pt x="22" y="306"/>
                    </a:cubicBezTo>
                    <a:cubicBezTo>
                      <a:pt x="19" y="306"/>
                      <a:pt x="18" y="310"/>
                      <a:pt x="17" y="319"/>
                    </a:cubicBezTo>
                    <a:cubicBezTo>
                      <a:pt x="16" y="327"/>
                      <a:pt x="16" y="327"/>
                      <a:pt x="22" y="326"/>
                    </a:cubicBezTo>
                    <a:cubicBezTo>
                      <a:pt x="28" y="326"/>
                      <a:pt x="24" y="306"/>
                      <a:pt x="27" y="306"/>
                    </a:cubicBezTo>
                    <a:cubicBezTo>
                      <a:pt x="31" y="306"/>
                      <a:pt x="28" y="303"/>
                      <a:pt x="32" y="302"/>
                    </a:cubicBezTo>
                    <a:cubicBezTo>
                      <a:pt x="35" y="301"/>
                      <a:pt x="32" y="305"/>
                      <a:pt x="35" y="306"/>
                    </a:cubicBezTo>
                    <a:cubicBezTo>
                      <a:pt x="37" y="307"/>
                      <a:pt x="39" y="309"/>
                      <a:pt x="35" y="311"/>
                    </a:cubicBezTo>
                    <a:cubicBezTo>
                      <a:pt x="32" y="313"/>
                      <a:pt x="36" y="318"/>
                      <a:pt x="34" y="320"/>
                    </a:cubicBezTo>
                    <a:cubicBezTo>
                      <a:pt x="33" y="323"/>
                      <a:pt x="30" y="326"/>
                      <a:pt x="32" y="329"/>
                    </a:cubicBezTo>
                    <a:cubicBezTo>
                      <a:pt x="33" y="333"/>
                      <a:pt x="30" y="332"/>
                      <a:pt x="30" y="337"/>
                    </a:cubicBezTo>
                    <a:cubicBezTo>
                      <a:pt x="29" y="341"/>
                      <a:pt x="32" y="341"/>
                      <a:pt x="30" y="342"/>
                    </a:cubicBezTo>
                    <a:cubicBezTo>
                      <a:pt x="28" y="343"/>
                      <a:pt x="32" y="346"/>
                      <a:pt x="30" y="347"/>
                    </a:cubicBezTo>
                    <a:cubicBezTo>
                      <a:pt x="27" y="347"/>
                      <a:pt x="29" y="351"/>
                      <a:pt x="30" y="354"/>
                    </a:cubicBezTo>
                    <a:cubicBezTo>
                      <a:pt x="32" y="357"/>
                      <a:pt x="27" y="355"/>
                      <a:pt x="25" y="357"/>
                    </a:cubicBezTo>
                    <a:cubicBezTo>
                      <a:pt x="22" y="359"/>
                      <a:pt x="27" y="362"/>
                      <a:pt x="26" y="364"/>
                    </a:cubicBezTo>
                    <a:cubicBezTo>
                      <a:pt x="24" y="367"/>
                      <a:pt x="20" y="363"/>
                      <a:pt x="18" y="361"/>
                    </a:cubicBezTo>
                    <a:cubicBezTo>
                      <a:pt x="17" y="360"/>
                      <a:pt x="21" y="357"/>
                      <a:pt x="23" y="354"/>
                    </a:cubicBezTo>
                    <a:cubicBezTo>
                      <a:pt x="26" y="351"/>
                      <a:pt x="21" y="344"/>
                      <a:pt x="17" y="346"/>
                    </a:cubicBezTo>
                    <a:cubicBezTo>
                      <a:pt x="14" y="347"/>
                      <a:pt x="21" y="351"/>
                      <a:pt x="21" y="355"/>
                    </a:cubicBezTo>
                    <a:cubicBezTo>
                      <a:pt x="21" y="358"/>
                      <a:pt x="15" y="354"/>
                      <a:pt x="15" y="357"/>
                    </a:cubicBezTo>
                    <a:cubicBezTo>
                      <a:pt x="15" y="361"/>
                      <a:pt x="11" y="360"/>
                      <a:pt x="9" y="362"/>
                    </a:cubicBezTo>
                    <a:cubicBezTo>
                      <a:pt x="6" y="365"/>
                      <a:pt x="12" y="367"/>
                      <a:pt x="9" y="368"/>
                    </a:cubicBezTo>
                    <a:cubicBezTo>
                      <a:pt x="7" y="368"/>
                      <a:pt x="2" y="372"/>
                      <a:pt x="2" y="374"/>
                    </a:cubicBezTo>
                    <a:cubicBezTo>
                      <a:pt x="2" y="377"/>
                      <a:pt x="5" y="377"/>
                      <a:pt x="5" y="375"/>
                    </a:cubicBezTo>
                    <a:cubicBezTo>
                      <a:pt x="5" y="372"/>
                      <a:pt x="9" y="372"/>
                      <a:pt x="10" y="375"/>
                    </a:cubicBezTo>
                    <a:cubicBezTo>
                      <a:pt x="11" y="378"/>
                      <a:pt x="13" y="375"/>
                      <a:pt x="17" y="376"/>
                    </a:cubicBezTo>
                    <a:cubicBezTo>
                      <a:pt x="20" y="376"/>
                      <a:pt x="20" y="382"/>
                      <a:pt x="18" y="381"/>
                    </a:cubicBezTo>
                    <a:cubicBezTo>
                      <a:pt x="16" y="381"/>
                      <a:pt x="14" y="385"/>
                      <a:pt x="14" y="388"/>
                    </a:cubicBezTo>
                    <a:cubicBezTo>
                      <a:pt x="15" y="392"/>
                      <a:pt x="22" y="388"/>
                      <a:pt x="25" y="389"/>
                    </a:cubicBezTo>
                    <a:cubicBezTo>
                      <a:pt x="28" y="390"/>
                      <a:pt x="27" y="396"/>
                      <a:pt x="25" y="394"/>
                    </a:cubicBezTo>
                    <a:cubicBezTo>
                      <a:pt x="23" y="392"/>
                      <a:pt x="19" y="389"/>
                      <a:pt x="17" y="392"/>
                    </a:cubicBezTo>
                    <a:cubicBezTo>
                      <a:pt x="16" y="395"/>
                      <a:pt x="13" y="394"/>
                      <a:pt x="11" y="393"/>
                    </a:cubicBezTo>
                    <a:cubicBezTo>
                      <a:pt x="8" y="392"/>
                      <a:pt x="0" y="397"/>
                      <a:pt x="3" y="399"/>
                    </a:cubicBezTo>
                    <a:cubicBezTo>
                      <a:pt x="6" y="401"/>
                      <a:pt x="6" y="404"/>
                      <a:pt x="7" y="404"/>
                    </a:cubicBezTo>
                    <a:cubicBezTo>
                      <a:pt x="9" y="404"/>
                      <a:pt x="12" y="402"/>
                      <a:pt x="13" y="400"/>
                    </a:cubicBezTo>
                    <a:cubicBezTo>
                      <a:pt x="14" y="398"/>
                      <a:pt x="17" y="396"/>
                      <a:pt x="18" y="401"/>
                    </a:cubicBezTo>
                    <a:cubicBezTo>
                      <a:pt x="18" y="405"/>
                      <a:pt x="13" y="403"/>
                      <a:pt x="12" y="406"/>
                    </a:cubicBezTo>
                    <a:cubicBezTo>
                      <a:pt x="11" y="408"/>
                      <a:pt x="9" y="410"/>
                      <a:pt x="6" y="412"/>
                    </a:cubicBezTo>
                    <a:cubicBezTo>
                      <a:pt x="3" y="415"/>
                      <a:pt x="6" y="418"/>
                      <a:pt x="8" y="417"/>
                    </a:cubicBezTo>
                    <a:cubicBezTo>
                      <a:pt x="11" y="416"/>
                      <a:pt x="8" y="420"/>
                      <a:pt x="11" y="421"/>
                    </a:cubicBezTo>
                    <a:cubicBezTo>
                      <a:pt x="14" y="421"/>
                      <a:pt x="15" y="419"/>
                      <a:pt x="15" y="416"/>
                    </a:cubicBezTo>
                    <a:cubicBezTo>
                      <a:pt x="14" y="414"/>
                      <a:pt x="16" y="408"/>
                      <a:pt x="19" y="411"/>
                    </a:cubicBezTo>
                    <a:cubicBezTo>
                      <a:pt x="22" y="414"/>
                      <a:pt x="18" y="416"/>
                      <a:pt x="18" y="419"/>
                    </a:cubicBezTo>
                    <a:cubicBezTo>
                      <a:pt x="18" y="421"/>
                      <a:pt x="16" y="425"/>
                      <a:pt x="16" y="427"/>
                    </a:cubicBezTo>
                    <a:cubicBezTo>
                      <a:pt x="16" y="430"/>
                      <a:pt x="13" y="429"/>
                      <a:pt x="13" y="432"/>
                    </a:cubicBezTo>
                    <a:cubicBezTo>
                      <a:pt x="13" y="435"/>
                      <a:pt x="6" y="433"/>
                      <a:pt x="9" y="435"/>
                    </a:cubicBezTo>
                    <a:cubicBezTo>
                      <a:pt x="13" y="437"/>
                      <a:pt x="7" y="439"/>
                      <a:pt x="9" y="441"/>
                    </a:cubicBezTo>
                    <a:cubicBezTo>
                      <a:pt x="11" y="443"/>
                      <a:pt x="12" y="439"/>
                      <a:pt x="15" y="440"/>
                    </a:cubicBezTo>
                    <a:cubicBezTo>
                      <a:pt x="18" y="441"/>
                      <a:pt x="17" y="441"/>
                      <a:pt x="21" y="440"/>
                    </a:cubicBezTo>
                    <a:cubicBezTo>
                      <a:pt x="24" y="438"/>
                      <a:pt x="26" y="443"/>
                      <a:pt x="23" y="444"/>
                    </a:cubicBezTo>
                    <a:cubicBezTo>
                      <a:pt x="20" y="445"/>
                      <a:pt x="16" y="448"/>
                      <a:pt x="18" y="449"/>
                    </a:cubicBezTo>
                    <a:cubicBezTo>
                      <a:pt x="19" y="449"/>
                      <a:pt x="24" y="446"/>
                      <a:pt x="25" y="450"/>
                    </a:cubicBezTo>
                    <a:cubicBezTo>
                      <a:pt x="26" y="453"/>
                      <a:pt x="28" y="452"/>
                      <a:pt x="28" y="448"/>
                    </a:cubicBezTo>
                    <a:cubicBezTo>
                      <a:pt x="29" y="445"/>
                      <a:pt x="35" y="448"/>
                      <a:pt x="36" y="451"/>
                    </a:cubicBezTo>
                    <a:cubicBezTo>
                      <a:pt x="37" y="454"/>
                      <a:pt x="29" y="456"/>
                      <a:pt x="26" y="455"/>
                    </a:cubicBezTo>
                    <a:cubicBezTo>
                      <a:pt x="22" y="454"/>
                      <a:pt x="20" y="458"/>
                      <a:pt x="22" y="462"/>
                    </a:cubicBezTo>
                    <a:cubicBezTo>
                      <a:pt x="25" y="465"/>
                      <a:pt x="28" y="462"/>
                      <a:pt x="31" y="459"/>
                    </a:cubicBezTo>
                    <a:cubicBezTo>
                      <a:pt x="33" y="456"/>
                      <a:pt x="47" y="457"/>
                      <a:pt x="48" y="460"/>
                    </a:cubicBezTo>
                    <a:cubicBezTo>
                      <a:pt x="49" y="463"/>
                      <a:pt x="42" y="460"/>
                      <a:pt x="41" y="462"/>
                    </a:cubicBezTo>
                    <a:cubicBezTo>
                      <a:pt x="40" y="464"/>
                      <a:pt x="35" y="465"/>
                      <a:pt x="34" y="463"/>
                    </a:cubicBezTo>
                    <a:cubicBezTo>
                      <a:pt x="33" y="461"/>
                      <a:pt x="28" y="464"/>
                      <a:pt x="28" y="467"/>
                    </a:cubicBezTo>
                    <a:cubicBezTo>
                      <a:pt x="27" y="471"/>
                      <a:pt x="23" y="471"/>
                      <a:pt x="28" y="472"/>
                    </a:cubicBezTo>
                    <a:cubicBezTo>
                      <a:pt x="32" y="473"/>
                      <a:pt x="31" y="467"/>
                      <a:pt x="38" y="468"/>
                    </a:cubicBezTo>
                    <a:cubicBezTo>
                      <a:pt x="45" y="468"/>
                      <a:pt x="49" y="461"/>
                      <a:pt x="51" y="465"/>
                    </a:cubicBezTo>
                    <a:cubicBezTo>
                      <a:pt x="53" y="469"/>
                      <a:pt x="45" y="472"/>
                      <a:pt x="42" y="470"/>
                    </a:cubicBezTo>
                    <a:cubicBezTo>
                      <a:pt x="40" y="467"/>
                      <a:pt x="36" y="472"/>
                      <a:pt x="37" y="475"/>
                    </a:cubicBezTo>
                    <a:cubicBezTo>
                      <a:pt x="37" y="479"/>
                      <a:pt x="29" y="474"/>
                      <a:pt x="25" y="474"/>
                    </a:cubicBezTo>
                    <a:cubicBezTo>
                      <a:pt x="21" y="473"/>
                      <a:pt x="22" y="478"/>
                      <a:pt x="26" y="481"/>
                    </a:cubicBezTo>
                    <a:cubicBezTo>
                      <a:pt x="29" y="485"/>
                      <a:pt x="31" y="481"/>
                      <a:pt x="36" y="484"/>
                    </a:cubicBezTo>
                    <a:cubicBezTo>
                      <a:pt x="40" y="486"/>
                      <a:pt x="40" y="489"/>
                      <a:pt x="43" y="487"/>
                    </a:cubicBezTo>
                    <a:cubicBezTo>
                      <a:pt x="46" y="484"/>
                      <a:pt x="43" y="484"/>
                      <a:pt x="41" y="483"/>
                    </a:cubicBezTo>
                    <a:cubicBezTo>
                      <a:pt x="39" y="482"/>
                      <a:pt x="41" y="477"/>
                      <a:pt x="45" y="480"/>
                    </a:cubicBezTo>
                    <a:cubicBezTo>
                      <a:pt x="50" y="482"/>
                      <a:pt x="56" y="478"/>
                      <a:pt x="54" y="472"/>
                    </a:cubicBezTo>
                    <a:cubicBezTo>
                      <a:pt x="53" y="466"/>
                      <a:pt x="58" y="463"/>
                      <a:pt x="64" y="461"/>
                    </a:cubicBezTo>
                    <a:cubicBezTo>
                      <a:pt x="70" y="459"/>
                      <a:pt x="67" y="465"/>
                      <a:pt x="63" y="466"/>
                    </a:cubicBezTo>
                    <a:cubicBezTo>
                      <a:pt x="58" y="468"/>
                      <a:pt x="58" y="469"/>
                      <a:pt x="61" y="473"/>
                    </a:cubicBezTo>
                    <a:cubicBezTo>
                      <a:pt x="64" y="476"/>
                      <a:pt x="68" y="471"/>
                      <a:pt x="71" y="473"/>
                    </a:cubicBezTo>
                    <a:cubicBezTo>
                      <a:pt x="74" y="476"/>
                      <a:pt x="66" y="476"/>
                      <a:pt x="65" y="478"/>
                    </a:cubicBezTo>
                    <a:cubicBezTo>
                      <a:pt x="64" y="481"/>
                      <a:pt x="70" y="484"/>
                      <a:pt x="65" y="486"/>
                    </a:cubicBezTo>
                    <a:cubicBezTo>
                      <a:pt x="61" y="488"/>
                      <a:pt x="63" y="478"/>
                      <a:pt x="61" y="477"/>
                    </a:cubicBezTo>
                    <a:cubicBezTo>
                      <a:pt x="58" y="476"/>
                      <a:pt x="56" y="478"/>
                      <a:pt x="58" y="484"/>
                    </a:cubicBezTo>
                    <a:cubicBezTo>
                      <a:pt x="61" y="490"/>
                      <a:pt x="55" y="485"/>
                      <a:pt x="53" y="482"/>
                    </a:cubicBezTo>
                    <a:cubicBezTo>
                      <a:pt x="50" y="479"/>
                      <a:pt x="47" y="483"/>
                      <a:pt x="50" y="486"/>
                    </a:cubicBezTo>
                    <a:cubicBezTo>
                      <a:pt x="53" y="489"/>
                      <a:pt x="44" y="486"/>
                      <a:pt x="44" y="491"/>
                    </a:cubicBezTo>
                    <a:cubicBezTo>
                      <a:pt x="44" y="496"/>
                      <a:pt x="48" y="492"/>
                      <a:pt x="52" y="493"/>
                    </a:cubicBezTo>
                    <a:cubicBezTo>
                      <a:pt x="57" y="494"/>
                      <a:pt x="55" y="500"/>
                      <a:pt x="58" y="503"/>
                    </a:cubicBezTo>
                    <a:cubicBezTo>
                      <a:pt x="61" y="505"/>
                      <a:pt x="59" y="495"/>
                      <a:pt x="62" y="494"/>
                    </a:cubicBezTo>
                    <a:cubicBezTo>
                      <a:pt x="66" y="493"/>
                      <a:pt x="62" y="502"/>
                      <a:pt x="70" y="504"/>
                    </a:cubicBezTo>
                    <a:cubicBezTo>
                      <a:pt x="78" y="507"/>
                      <a:pt x="71" y="503"/>
                      <a:pt x="74" y="500"/>
                    </a:cubicBezTo>
                    <a:cubicBezTo>
                      <a:pt x="78" y="498"/>
                      <a:pt x="82" y="508"/>
                      <a:pt x="86" y="509"/>
                    </a:cubicBezTo>
                    <a:cubicBezTo>
                      <a:pt x="90" y="510"/>
                      <a:pt x="87" y="504"/>
                      <a:pt x="84" y="501"/>
                    </a:cubicBezTo>
                    <a:cubicBezTo>
                      <a:pt x="82" y="498"/>
                      <a:pt x="87" y="500"/>
                      <a:pt x="91" y="501"/>
                    </a:cubicBezTo>
                    <a:cubicBezTo>
                      <a:pt x="95" y="503"/>
                      <a:pt x="98" y="503"/>
                      <a:pt x="98" y="500"/>
                    </a:cubicBezTo>
                    <a:cubicBezTo>
                      <a:pt x="99" y="499"/>
                      <a:pt x="99" y="499"/>
                      <a:pt x="100" y="500"/>
                    </a:cubicBezTo>
                    <a:cubicBezTo>
                      <a:pt x="96" y="497"/>
                      <a:pt x="83" y="499"/>
                      <a:pt x="81" y="499"/>
                    </a:cubicBezTo>
                    <a:cubicBezTo>
                      <a:pt x="79" y="498"/>
                      <a:pt x="81" y="468"/>
                      <a:pt x="81" y="461"/>
                    </a:cubicBezTo>
                    <a:cubicBezTo>
                      <a:pt x="81" y="461"/>
                      <a:pt x="81" y="461"/>
                      <a:pt x="80" y="461"/>
                    </a:cubicBezTo>
                    <a:cubicBezTo>
                      <a:pt x="77" y="461"/>
                      <a:pt x="70" y="462"/>
                      <a:pt x="71" y="457"/>
                    </a:cubicBezTo>
                    <a:cubicBezTo>
                      <a:pt x="71" y="456"/>
                      <a:pt x="72" y="456"/>
                      <a:pt x="72" y="455"/>
                    </a:cubicBezTo>
                    <a:cubicBezTo>
                      <a:pt x="71" y="454"/>
                      <a:pt x="69" y="453"/>
                      <a:pt x="66" y="452"/>
                    </a:cubicBezTo>
                    <a:cubicBezTo>
                      <a:pt x="61" y="450"/>
                      <a:pt x="49" y="452"/>
                      <a:pt x="46" y="452"/>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1" name="Freeform 110"/>
              <p:cNvSpPr/>
              <p:nvPr/>
            </p:nvSpPr>
            <p:spPr bwMode="auto">
              <a:xfrm>
                <a:off x="4787" y="7340"/>
                <a:ext cx="361" cy="361"/>
              </a:xfrm>
              <a:custGeom>
                <a:avLst/>
                <a:gdLst/>
                <a:ahLst/>
                <a:cxnLst>
                  <a:cxn ang="0">
                    <a:pos x="96" y="54"/>
                  </a:cxn>
                  <a:cxn ang="0">
                    <a:pos x="87" y="56"/>
                  </a:cxn>
                  <a:cxn ang="0">
                    <a:pos x="81" y="43"/>
                  </a:cxn>
                  <a:cxn ang="0">
                    <a:pos x="73" y="34"/>
                  </a:cxn>
                  <a:cxn ang="0">
                    <a:pos x="64" y="33"/>
                  </a:cxn>
                  <a:cxn ang="0">
                    <a:pos x="58" y="24"/>
                  </a:cxn>
                  <a:cxn ang="0">
                    <a:pos x="56" y="10"/>
                  </a:cxn>
                  <a:cxn ang="0">
                    <a:pos x="55" y="4"/>
                  </a:cxn>
                  <a:cxn ang="0">
                    <a:pos x="53" y="5"/>
                  </a:cxn>
                  <a:cxn ang="0">
                    <a:pos x="43" y="0"/>
                  </a:cxn>
                  <a:cxn ang="0">
                    <a:pos x="30" y="1"/>
                  </a:cxn>
                  <a:cxn ang="0">
                    <a:pos x="16" y="4"/>
                  </a:cxn>
                  <a:cxn ang="0">
                    <a:pos x="7" y="14"/>
                  </a:cxn>
                  <a:cxn ang="0">
                    <a:pos x="4" y="32"/>
                  </a:cxn>
                  <a:cxn ang="0">
                    <a:pos x="0" y="31"/>
                  </a:cxn>
                  <a:cxn ang="0">
                    <a:pos x="16" y="47"/>
                  </a:cxn>
                  <a:cxn ang="0">
                    <a:pos x="28" y="55"/>
                  </a:cxn>
                  <a:cxn ang="0">
                    <a:pos x="41" y="62"/>
                  </a:cxn>
                  <a:cxn ang="0">
                    <a:pos x="62" y="72"/>
                  </a:cxn>
                  <a:cxn ang="0">
                    <a:pos x="53" y="87"/>
                  </a:cxn>
                  <a:cxn ang="0">
                    <a:pos x="49" y="95"/>
                  </a:cxn>
                  <a:cxn ang="0">
                    <a:pos x="60" y="97"/>
                  </a:cxn>
                  <a:cxn ang="0">
                    <a:pos x="71" y="98"/>
                  </a:cxn>
                  <a:cxn ang="0">
                    <a:pos x="80" y="96"/>
                  </a:cxn>
                  <a:cxn ang="0">
                    <a:pos x="89" y="92"/>
                  </a:cxn>
                  <a:cxn ang="0">
                    <a:pos x="95" y="75"/>
                  </a:cxn>
                  <a:cxn ang="0">
                    <a:pos x="96" y="54"/>
                  </a:cxn>
                </a:cxnLst>
                <a:rect l="0" t="0" r="r" b="b"/>
                <a:pathLst>
                  <a:path w="100" h="100">
                    <a:moveTo>
                      <a:pt x="96" y="54"/>
                    </a:moveTo>
                    <a:cubicBezTo>
                      <a:pt x="92" y="52"/>
                      <a:pt x="88" y="56"/>
                      <a:pt x="87" y="56"/>
                    </a:cubicBezTo>
                    <a:cubicBezTo>
                      <a:pt x="85" y="56"/>
                      <a:pt x="82" y="47"/>
                      <a:pt x="81" y="43"/>
                    </a:cubicBezTo>
                    <a:cubicBezTo>
                      <a:pt x="80" y="40"/>
                      <a:pt x="76" y="32"/>
                      <a:pt x="73" y="34"/>
                    </a:cubicBezTo>
                    <a:cubicBezTo>
                      <a:pt x="71" y="36"/>
                      <a:pt x="71" y="33"/>
                      <a:pt x="64" y="33"/>
                    </a:cubicBezTo>
                    <a:cubicBezTo>
                      <a:pt x="56" y="33"/>
                      <a:pt x="56" y="31"/>
                      <a:pt x="58" y="24"/>
                    </a:cubicBezTo>
                    <a:cubicBezTo>
                      <a:pt x="59" y="16"/>
                      <a:pt x="53" y="12"/>
                      <a:pt x="56" y="10"/>
                    </a:cubicBezTo>
                    <a:cubicBezTo>
                      <a:pt x="58" y="9"/>
                      <a:pt x="58" y="7"/>
                      <a:pt x="55" y="4"/>
                    </a:cubicBezTo>
                    <a:cubicBezTo>
                      <a:pt x="55" y="4"/>
                      <a:pt x="54" y="5"/>
                      <a:pt x="53" y="5"/>
                    </a:cubicBezTo>
                    <a:cubicBezTo>
                      <a:pt x="51" y="5"/>
                      <a:pt x="47" y="0"/>
                      <a:pt x="43" y="0"/>
                    </a:cubicBezTo>
                    <a:cubicBezTo>
                      <a:pt x="38" y="0"/>
                      <a:pt x="33" y="0"/>
                      <a:pt x="30" y="1"/>
                    </a:cubicBezTo>
                    <a:cubicBezTo>
                      <a:pt x="26" y="3"/>
                      <a:pt x="20" y="1"/>
                      <a:pt x="16" y="4"/>
                    </a:cubicBezTo>
                    <a:cubicBezTo>
                      <a:pt x="12" y="6"/>
                      <a:pt x="7" y="12"/>
                      <a:pt x="7" y="14"/>
                    </a:cubicBezTo>
                    <a:cubicBezTo>
                      <a:pt x="8" y="17"/>
                      <a:pt x="6" y="31"/>
                      <a:pt x="4" y="32"/>
                    </a:cubicBezTo>
                    <a:cubicBezTo>
                      <a:pt x="3" y="32"/>
                      <a:pt x="2" y="32"/>
                      <a:pt x="0" y="31"/>
                    </a:cubicBezTo>
                    <a:cubicBezTo>
                      <a:pt x="3" y="36"/>
                      <a:pt x="11" y="44"/>
                      <a:pt x="16" y="47"/>
                    </a:cubicBezTo>
                    <a:cubicBezTo>
                      <a:pt x="22" y="51"/>
                      <a:pt x="22" y="55"/>
                      <a:pt x="28" y="55"/>
                    </a:cubicBezTo>
                    <a:cubicBezTo>
                      <a:pt x="35" y="56"/>
                      <a:pt x="38" y="59"/>
                      <a:pt x="41" y="62"/>
                    </a:cubicBezTo>
                    <a:cubicBezTo>
                      <a:pt x="43" y="65"/>
                      <a:pt x="60" y="70"/>
                      <a:pt x="62" y="72"/>
                    </a:cubicBezTo>
                    <a:cubicBezTo>
                      <a:pt x="63" y="75"/>
                      <a:pt x="53" y="81"/>
                      <a:pt x="53" y="87"/>
                    </a:cubicBezTo>
                    <a:cubicBezTo>
                      <a:pt x="53" y="93"/>
                      <a:pt x="49" y="93"/>
                      <a:pt x="49" y="95"/>
                    </a:cubicBezTo>
                    <a:cubicBezTo>
                      <a:pt x="49" y="97"/>
                      <a:pt x="57" y="95"/>
                      <a:pt x="60" y="97"/>
                    </a:cubicBezTo>
                    <a:cubicBezTo>
                      <a:pt x="63" y="99"/>
                      <a:pt x="67" y="96"/>
                      <a:pt x="71" y="98"/>
                    </a:cubicBezTo>
                    <a:cubicBezTo>
                      <a:pt x="74" y="100"/>
                      <a:pt x="78" y="95"/>
                      <a:pt x="80" y="96"/>
                    </a:cubicBezTo>
                    <a:cubicBezTo>
                      <a:pt x="83" y="97"/>
                      <a:pt x="86" y="91"/>
                      <a:pt x="89" y="92"/>
                    </a:cubicBezTo>
                    <a:cubicBezTo>
                      <a:pt x="93" y="92"/>
                      <a:pt x="96" y="80"/>
                      <a:pt x="95" y="75"/>
                    </a:cubicBezTo>
                    <a:cubicBezTo>
                      <a:pt x="94" y="70"/>
                      <a:pt x="100" y="56"/>
                      <a:pt x="96" y="5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2" name="Freeform 111"/>
              <p:cNvSpPr/>
              <p:nvPr/>
            </p:nvSpPr>
            <p:spPr bwMode="auto">
              <a:xfrm>
                <a:off x="3847" y="6086"/>
                <a:ext cx="134" cy="107"/>
              </a:xfrm>
              <a:custGeom>
                <a:avLst/>
                <a:gdLst/>
                <a:ahLst/>
                <a:cxnLst>
                  <a:cxn ang="0">
                    <a:pos x="36" y="24"/>
                  </a:cxn>
                  <a:cxn ang="0">
                    <a:pos x="38" y="17"/>
                  </a:cxn>
                  <a:cxn ang="0">
                    <a:pos x="26" y="3"/>
                  </a:cxn>
                  <a:cxn ang="0">
                    <a:pos x="21" y="2"/>
                  </a:cxn>
                  <a:cxn ang="0">
                    <a:pos x="10" y="0"/>
                  </a:cxn>
                  <a:cxn ang="0">
                    <a:pos x="3" y="0"/>
                  </a:cxn>
                  <a:cxn ang="0">
                    <a:pos x="3" y="5"/>
                  </a:cxn>
                  <a:cxn ang="0">
                    <a:pos x="6" y="14"/>
                  </a:cxn>
                  <a:cxn ang="0">
                    <a:pos x="12" y="13"/>
                  </a:cxn>
                  <a:cxn ang="0">
                    <a:pos x="17" y="17"/>
                  </a:cxn>
                  <a:cxn ang="0">
                    <a:pos x="25" y="24"/>
                  </a:cxn>
                  <a:cxn ang="0">
                    <a:pos x="32" y="30"/>
                  </a:cxn>
                  <a:cxn ang="0">
                    <a:pos x="34" y="30"/>
                  </a:cxn>
                  <a:cxn ang="0">
                    <a:pos x="36" y="24"/>
                  </a:cxn>
                </a:cxnLst>
                <a:rect l="0" t="0" r="r" b="b"/>
                <a:pathLst>
                  <a:path w="38" h="30">
                    <a:moveTo>
                      <a:pt x="36" y="24"/>
                    </a:moveTo>
                    <a:cubicBezTo>
                      <a:pt x="35" y="23"/>
                      <a:pt x="36" y="19"/>
                      <a:pt x="38" y="17"/>
                    </a:cubicBezTo>
                    <a:cubicBezTo>
                      <a:pt x="33" y="12"/>
                      <a:pt x="29" y="6"/>
                      <a:pt x="26" y="3"/>
                    </a:cubicBezTo>
                    <a:cubicBezTo>
                      <a:pt x="24" y="3"/>
                      <a:pt x="22" y="3"/>
                      <a:pt x="21" y="2"/>
                    </a:cubicBezTo>
                    <a:cubicBezTo>
                      <a:pt x="18" y="0"/>
                      <a:pt x="12" y="2"/>
                      <a:pt x="10" y="0"/>
                    </a:cubicBezTo>
                    <a:cubicBezTo>
                      <a:pt x="8" y="0"/>
                      <a:pt x="6" y="0"/>
                      <a:pt x="3" y="0"/>
                    </a:cubicBezTo>
                    <a:cubicBezTo>
                      <a:pt x="4" y="2"/>
                      <a:pt x="4" y="4"/>
                      <a:pt x="3" y="5"/>
                    </a:cubicBezTo>
                    <a:cubicBezTo>
                      <a:pt x="0" y="6"/>
                      <a:pt x="0" y="12"/>
                      <a:pt x="6" y="14"/>
                    </a:cubicBezTo>
                    <a:cubicBezTo>
                      <a:pt x="11" y="17"/>
                      <a:pt x="9" y="13"/>
                      <a:pt x="12" y="13"/>
                    </a:cubicBezTo>
                    <a:cubicBezTo>
                      <a:pt x="15" y="13"/>
                      <a:pt x="15" y="17"/>
                      <a:pt x="17" y="17"/>
                    </a:cubicBezTo>
                    <a:cubicBezTo>
                      <a:pt x="20" y="17"/>
                      <a:pt x="25" y="20"/>
                      <a:pt x="25" y="24"/>
                    </a:cubicBezTo>
                    <a:cubicBezTo>
                      <a:pt x="25" y="28"/>
                      <a:pt x="27" y="30"/>
                      <a:pt x="32" y="30"/>
                    </a:cubicBezTo>
                    <a:cubicBezTo>
                      <a:pt x="32" y="30"/>
                      <a:pt x="33" y="30"/>
                      <a:pt x="34" y="30"/>
                    </a:cubicBezTo>
                    <a:cubicBezTo>
                      <a:pt x="35" y="28"/>
                      <a:pt x="36" y="25"/>
                      <a:pt x="36" y="2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3" name="Freeform 112"/>
              <p:cNvSpPr/>
              <p:nvPr/>
            </p:nvSpPr>
            <p:spPr bwMode="auto">
              <a:xfrm>
                <a:off x="3969" y="6140"/>
                <a:ext cx="236" cy="113"/>
              </a:xfrm>
              <a:custGeom>
                <a:avLst/>
                <a:gdLst/>
                <a:ahLst/>
                <a:cxnLst>
                  <a:cxn ang="0">
                    <a:pos x="59" y="9"/>
                  </a:cxn>
                  <a:cxn ang="0">
                    <a:pos x="43" y="2"/>
                  </a:cxn>
                  <a:cxn ang="0">
                    <a:pos x="27" y="8"/>
                  </a:cxn>
                  <a:cxn ang="0">
                    <a:pos x="9" y="7"/>
                  </a:cxn>
                  <a:cxn ang="0">
                    <a:pos x="4" y="2"/>
                  </a:cxn>
                  <a:cxn ang="0">
                    <a:pos x="2" y="9"/>
                  </a:cxn>
                  <a:cxn ang="0">
                    <a:pos x="0" y="15"/>
                  </a:cxn>
                  <a:cxn ang="0">
                    <a:pos x="15" y="22"/>
                  </a:cxn>
                  <a:cxn ang="0">
                    <a:pos x="23" y="27"/>
                  </a:cxn>
                  <a:cxn ang="0">
                    <a:pos x="32" y="25"/>
                  </a:cxn>
                  <a:cxn ang="0">
                    <a:pos x="29" y="19"/>
                  </a:cxn>
                  <a:cxn ang="0">
                    <a:pos x="35" y="13"/>
                  </a:cxn>
                  <a:cxn ang="0">
                    <a:pos x="47" y="9"/>
                  </a:cxn>
                  <a:cxn ang="0">
                    <a:pos x="50" y="17"/>
                  </a:cxn>
                  <a:cxn ang="0">
                    <a:pos x="57" y="29"/>
                  </a:cxn>
                  <a:cxn ang="0">
                    <a:pos x="65" y="21"/>
                  </a:cxn>
                  <a:cxn ang="0">
                    <a:pos x="66" y="18"/>
                  </a:cxn>
                  <a:cxn ang="0">
                    <a:pos x="59" y="9"/>
                  </a:cxn>
                </a:cxnLst>
                <a:rect l="0" t="0" r="r" b="b"/>
                <a:pathLst>
                  <a:path w="66" h="31">
                    <a:moveTo>
                      <a:pt x="59" y="9"/>
                    </a:moveTo>
                    <a:cubicBezTo>
                      <a:pt x="55" y="3"/>
                      <a:pt x="48" y="4"/>
                      <a:pt x="43" y="2"/>
                    </a:cubicBezTo>
                    <a:cubicBezTo>
                      <a:pt x="39" y="0"/>
                      <a:pt x="33" y="2"/>
                      <a:pt x="27" y="8"/>
                    </a:cubicBezTo>
                    <a:cubicBezTo>
                      <a:pt x="22" y="13"/>
                      <a:pt x="14" y="10"/>
                      <a:pt x="9" y="7"/>
                    </a:cubicBezTo>
                    <a:cubicBezTo>
                      <a:pt x="8" y="6"/>
                      <a:pt x="6" y="4"/>
                      <a:pt x="4" y="2"/>
                    </a:cubicBezTo>
                    <a:cubicBezTo>
                      <a:pt x="2" y="4"/>
                      <a:pt x="1" y="8"/>
                      <a:pt x="2" y="9"/>
                    </a:cubicBezTo>
                    <a:cubicBezTo>
                      <a:pt x="2" y="10"/>
                      <a:pt x="1" y="13"/>
                      <a:pt x="0" y="15"/>
                    </a:cubicBezTo>
                    <a:cubicBezTo>
                      <a:pt x="5" y="16"/>
                      <a:pt x="12" y="18"/>
                      <a:pt x="15" y="22"/>
                    </a:cubicBezTo>
                    <a:cubicBezTo>
                      <a:pt x="19" y="26"/>
                      <a:pt x="21" y="23"/>
                      <a:pt x="23" y="27"/>
                    </a:cubicBezTo>
                    <a:cubicBezTo>
                      <a:pt x="25" y="31"/>
                      <a:pt x="31" y="28"/>
                      <a:pt x="32" y="25"/>
                    </a:cubicBezTo>
                    <a:cubicBezTo>
                      <a:pt x="33" y="23"/>
                      <a:pt x="29" y="22"/>
                      <a:pt x="29" y="19"/>
                    </a:cubicBezTo>
                    <a:cubicBezTo>
                      <a:pt x="28" y="16"/>
                      <a:pt x="34" y="17"/>
                      <a:pt x="35" y="13"/>
                    </a:cubicBezTo>
                    <a:cubicBezTo>
                      <a:pt x="36" y="10"/>
                      <a:pt x="44" y="8"/>
                      <a:pt x="47" y="9"/>
                    </a:cubicBezTo>
                    <a:cubicBezTo>
                      <a:pt x="51" y="11"/>
                      <a:pt x="54" y="13"/>
                      <a:pt x="50" y="17"/>
                    </a:cubicBezTo>
                    <a:cubicBezTo>
                      <a:pt x="48" y="20"/>
                      <a:pt x="53" y="25"/>
                      <a:pt x="57" y="29"/>
                    </a:cubicBezTo>
                    <a:cubicBezTo>
                      <a:pt x="60" y="26"/>
                      <a:pt x="63" y="22"/>
                      <a:pt x="65" y="21"/>
                    </a:cubicBezTo>
                    <a:cubicBezTo>
                      <a:pt x="65" y="21"/>
                      <a:pt x="66" y="19"/>
                      <a:pt x="66" y="18"/>
                    </a:cubicBezTo>
                    <a:cubicBezTo>
                      <a:pt x="64" y="17"/>
                      <a:pt x="62" y="13"/>
                      <a:pt x="59" y="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4" name="Freeform 113"/>
              <p:cNvSpPr/>
              <p:nvPr/>
            </p:nvSpPr>
            <p:spPr bwMode="auto">
              <a:xfrm>
                <a:off x="4131" y="6024"/>
                <a:ext cx="484" cy="689"/>
              </a:xfrm>
              <a:custGeom>
                <a:avLst/>
                <a:gdLst/>
                <a:ahLst/>
                <a:cxnLst>
                  <a:cxn ang="0">
                    <a:pos x="21" y="140"/>
                  </a:cxn>
                  <a:cxn ang="0">
                    <a:pos x="30" y="140"/>
                  </a:cxn>
                  <a:cxn ang="0">
                    <a:pos x="38" y="146"/>
                  </a:cxn>
                  <a:cxn ang="0">
                    <a:pos x="38" y="147"/>
                  </a:cxn>
                  <a:cxn ang="0">
                    <a:pos x="48" y="147"/>
                  </a:cxn>
                  <a:cxn ang="0">
                    <a:pos x="55" y="156"/>
                  </a:cxn>
                  <a:cxn ang="0">
                    <a:pos x="62" y="163"/>
                  </a:cxn>
                  <a:cxn ang="0">
                    <a:pos x="66" y="170"/>
                  </a:cxn>
                  <a:cxn ang="0">
                    <a:pos x="79" y="172"/>
                  </a:cxn>
                  <a:cxn ang="0">
                    <a:pos x="86" y="171"/>
                  </a:cxn>
                  <a:cxn ang="0">
                    <a:pos x="93" y="170"/>
                  </a:cxn>
                  <a:cxn ang="0">
                    <a:pos x="101" y="177"/>
                  </a:cxn>
                  <a:cxn ang="0">
                    <a:pos x="95" y="187"/>
                  </a:cxn>
                  <a:cxn ang="0">
                    <a:pos x="102" y="192"/>
                  </a:cxn>
                  <a:cxn ang="0">
                    <a:pos x="103" y="192"/>
                  </a:cxn>
                  <a:cxn ang="0">
                    <a:pos x="107" y="177"/>
                  </a:cxn>
                  <a:cxn ang="0">
                    <a:pos x="109" y="161"/>
                  </a:cxn>
                  <a:cxn ang="0">
                    <a:pos x="102" y="143"/>
                  </a:cxn>
                  <a:cxn ang="0">
                    <a:pos x="110" y="137"/>
                  </a:cxn>
                  <a:cxn ang="0">
                    <a:pos x="108" y="132"/>
                  </a:cxn>
                  <a:cxn ang="0">
                    <a:pos x="105" y="126"/>
                  </a:cxn>
                  <a:cxn ang="0">
                    <a:pos x="122" y="125"/>
                  </a:cxn>
                  <a:cxn ang="0">
                    <a:pos x="134" y="121"/>
                  </a:cxn>
                  <a:cxn ang="0">
                    <a:pos x="132" y="115"/>
                  </a:cxn>
                  <a:cxn ang="0">
                    <a:pos x="133" y="106"/>
                  </a:cxn>
                  <a:cxn ang="0">
                    <a:pos x="128" y="98"/>
                  </a:cxn>
                  <a:cxn ang="0">
                    <a:pos x="131" y="77"/>
                  </a:cxn>
                  <a:cxn ang="0">
                    <a:pos x="118" y="74"/>
                  </a:cxn>
                  <a:cxn ang="0">
                    <a:pos x="102" y="67"/>
                  </a:cxn>
                  <a:cxn ang="0">
                    <a:pos x="83" y="65"/>
                  </a:cxn>
                  <a:cxn ang="0">
                    <a:pos x="75" y="50"/>
                  </a:cxn>
                  <a:cxn ang="0">
                    <a:pos x="70" y="43"/>
                  </a:cxn>
                  <a:cxn ang="0">
                    <a:pos x="65" y="40"/>
                  </a:cxn>
                  <a:cxn ang="0">
                    <a:pos x="67" y="35"/>
                  </a:cxn>
                  <a:cxn ang="0">
                    <a:pos x="69" y="27"/>
                  </a:cxn>
                  <a:cxn ang="0">
                    <a:pos x="78" y="14"/>
                  </a:cxn>
                  <a:cxn ang="0">
                    <a:pos x="82" y="12"/>
                  </a:cxn>
                  <a:cxn ang="0">
                    <a:pos x="85" y="10"/>
                  </a:cxn>
                  <a:cxn ang="0">
                    <a:pos x="87" y="3"/>
                  </a:cxn>
                  <a:cxn ang="0">
                    <a:pos x="75" y="9"/>
                  </a:cxn>
                  <a:cxn ang="0">
                    <a:pos x="65" y="14"/>
                  </a:cxn>
                  <a:cxn ang="0">
                    <a:pos x="55" y="18"/>
                  </a:cxn>
                  <a:cxn ang="0">
                    <a:pos x="49" y="17"/>
                  </a:cxn>
                  <a:cxn ang="0">
                    <a:pos x="39" y="27"/>
                  </a:cxn>
                  <a:cxn ang="0">
                    <a:pos x="35" y="37"/>
                  </a:cxn>
                  <a:cxn ang="0">
                    <a:pos x="24" y="50"/>
                  </a:cxn>
                  <a:cxn ang="0">
                    <a:pos x="21" y="51"/>
                  </a:cxn>
                  <a:cxn ang="0">
                    <a:pos x="20" y="54"/>
                  </a:cxn>
                  <a:cxn ang="0">
                    <a:pos x="12" y="62"/>
                  </a:cxn>
                  <a:cxn ang="0">
                    <a:pos x="16" y="65"/>
                  </a:cxn>
                  <a:cxn ang="0">
                    <a:pos x="18" y="74"/>
                  </a:cxn>
                  <a:cxn ang="0">
                    <a:pos x="18" y="80"/>
                  </a:cxn>
                  <a:cxn ang="0">
                    <a:pos x="20" y="98"/>
                  </a:cxn>
                  <a:cxn ang="0">
                    <a:pos x="17" y="108"/>
                  </a:cxn>
                  <a:cxn ang="0">
                    <a:pos x="8" y="115"/>
                  </a:cxn>
                  <a:cxn ang="0">
                    <a:pos x="2" y="122"/>
                  </a:cxn>
                  <a:cxn ang="0">
                    <a:pos x="0" y="127"/>
                  </a:cxn>
                  <a:cxn ang="0">
                    <a:pos x="14" y="135"/>
                  </a:cxn>
                  <a:cxn ang="0">
                    <a:pos x="21" y="140"/>
                  </a:cxn>
                </a:cxnLst>
                <a:rect l="0" t="0" r="r" b="b"/>
                <a:pathLst>
                  <a:path w="135" h="192">
                    <a:moveTo>
                      <a:pt x="21" y="140"/>
                    </a:moveTo>
                    <a:cubicBezTo>
                      <a:pt x="24" y="142"/>
                      <a:pt x="29" y="141"/>
                      <a:pt x="30" y="140"/>
                    </a:cubicBezTo>
                    <a:cubicBezTo>
                      <a:pt x="31" y="139"/>
                      <a:pt x="34" y="142"/>
                      <a:pt x="38" y="146"/>
                    </a:cubicBezTo>
                    <a:cubicBezTo>
                      <a:pt x="38" y="146"/>
                      <a:pt x="38" y="147"/>
                      <a:pt x="38" y="147"/>
                    </a:cubicBezTo>
                    <a:cubicBezTo>
                      <a:pt x="42" y="146"/>
                      <a:pt x="46" y="145"/>
                      <a:pt x="48" y="147"/>
                    </a:cubicBezTo>
                    <a:cubicBezTo>
                      <a:pt x="51" y="148"/>
                      <a:pt x="50" y="156"/>
                      <a:pt x="55" y="156"/>
                    </a:cubicBezTo>
                    <a:cubicBezTo>
                      <a:pt x="59" y="156"/>
                      <a:pt x="62" y="161"/>
                      <a:pt x="62" y="163"/>
                    </a:cubicBezTo>
                    <a:cubicBezTo>
                      <a:pt x="61" y="165"/>
                      <a:pt x="66" y="167"/>
                      <a:pt x="66" y="170"/>
                    </a:cubicBezTo>
                    <a:cubicBezTo>
                      <a:pt x="66" y="174"/>
                      <a:pt x="77" y="173"/>
                      <a:pt x="79" y="172"/>
                    </a:cubicBezTo>
                    <a:cubicBezTo>
                      <a:pt x="81" y="170"/>
                      <a:pt x="84" y="170"/>
                      <a:pt x="86" y="171"/>
                    </a:cubicBezTo>
                    <a:cubicBezTo>
                      <a:pt x="88" y="172"/>
                      <a:pt x="91" y="170"/>
                      <a:pt x="93" y="170"/>
                    </a:cubicBezTo>
                    <a:cubicBezTo>
                      <a:pt x="95" y="171"/>
                      <a:pt x="103" y="174"/>
                      <a:pt x="101" y="177"/>
                    </a:cubicBezTo>
                    <a:cubicBezTo>
                      <a:pt x="100" y="180"/>
                      <a:pt x="94" y="184"/>
                      <a:pt x="95" y="187"/>
                    </a:cubicBezTo>
                    <a:cubicBezTo>
                      <a:pt x="96" y="188"/>
                      <a:pt x="100" y="190"/>
                      <a:pt x="102" y="192"/>
                    </a:cubicBezTo>
                    <a:cubicBezTo>
                      <a:pt x="102" y="192"/>
                      <a:pt x="103" y="192"/>
                      <a:pt x="103" y="192"/>
                    </a:cubicBezTo>
                    <a:cubicBezTo>
                      <a:pt x="106" y="191"/>
                      <a:pt x="107" y="180"/>
                      <a:pt x="107" y="177"/>
                    </a:cubicBezTo>
                    <a:cubicBezTo>
                      <a:pt x="107" y="173"/>
                      <a:pt x="108" y="165"/>
                      <a:pt x="109" y="161"/>
                    </a:cubicBezTo>
                    <a:cubicBezTo>
                      <a:pt x="111" y="155"/>
                      <a:pt x="102" y="150"/>
                      <a:pt x="102" y="143"/>
                    </a:cubicBezTo>
                    <a:cubicBezTo>
                      <a:pt x="102" y="136"/>
                      <a:pt x="106" y="140"/>
                      <a:pt x="110" y="137"/>
                    </a:cubicBezTo>
                    <a:cubicBezTo>
                      <a:pt x="114" y="134"/>
                      <a:pt x="110" y="133"/>
                      <a:pt x="108" y="132"/>
                    </a:cubicBezTo>
                    <a:cubicBezTo>
                      <a:pt x="106" y="132"/>
                      <a:pt x="104" y="128"/>
                      <a:pt x="105" y="126"/>
                    </a:cubicBezTo>
                    <a:cubicBezTo>
                      <a:pt x="105" y="124"/>
                      <a:pt x="118" y="125"/>
                      <a:pt x="122" y="125"/>
                    </a:cubicBezTo>
                    <a:cubicBezTo>
                      <a:pt x="126" y="125"/>
                      <a:pt x="134" y="121"/>
                      <a:pt x="134" y="121"/>
                    </a:cubicBezTo>
                    <a:cubicBezTo>
                      <a:pt x="134" y="120"/>
                      <a:pt x="135" y="117"/>
                      <a:pt x="132" y="115"/>
                    </a:cubicBezTo>
                    <a:cubicBezTo>
                      <a:pt x="129" y="112"/>
                      <a:pt x="130" y="109"/>
                      <a:pt x="133" y="106"/>
                    </a:cubicBezTo>
                    <a:cubicBezTo>
                      <a:pt x="135" y="104"/>
                      <a:pt x="131" y="101"/>
                      <a:pt x="128" y="98"/>
                    </a:cubicBezTo>
                    <a:cubicBezTo>
                      <a:pt x="125" y="94"/>
                      <a:pt x="128" y="83"/>
                      <a:pt x="131" y="77"/>
                    </a:cubicBezTo>
                    <a:cubicBezTo>
                      <a:pt x="134" y="72"/>
                      <a:pt x="124" y="73"/>
                      <a:pt x="118" y="74"/>
                    </a:cubicBezTo>
                    <a:cubicBezTo>
                      <a:pt x="111" y="74"/>
                      <a:pt x="106" y="72"/>
                      <a:pt x="102" y="67"/>
                    </a:cubicBezTo>
                    <a:cubicBezTo>
                      <a:pt x="98" y="61"/>
                      <a:pt x="92" y="65"/>
                      <a:pt x="83" y="65"/>
                    </a:cubicBezTo>
                    <a:cubicBezTo>
                      <a:pt x="73" y="65"/>
                      <a:pt x="75" y="54"/>
                      <a:pt x="75" y="50"/>
                    </a:cubicBezTo>
                    <a:cubicBezTo>
                      <a:pt x="76" y="46"/>
                      <a:pt x="70" y="45"/>
                      <a:pt x="70" y="43"/>
                    </a:cubicBezTo>
                    <a:cubicBezTo>
                      <a:pt x="70" y="40"/>
                      <a:pt x="68" y="40"/>
                      <a:pt x="65" y="40"/>
                    </a:cubicBezTo>
                    <a:cubicBezTo>
                      <a:pt x="63" y="40"/>
                      <a:pt x="65" y="37"/>
                      <a:pt x="67" y="35"/>
                    </a:cubicBezTo>
                    <a:cubicBezTo>
                      <a:pt x="69" y="33"/>
                      <a:pt x="68" y="31"/>
                      <a:pt x="69" y="27"/>
                    </a:cubicBezTo>
                    <a:cubicBezTo>
                      <a:pt x="69" y="22"/>
                      <a:pt x="75" y="18"/>
                      <a:pt x="78" y="14"/>
                    </a:cubicBezTo>
                    <a:cubicBezTo>
                      <a:pt x="79" y="13"/>
                      <a:pt x="80" y="12"/>
                      <a:pt x="82" y="12"/>
                    </a:cubicBezTo>
                    <a:cubicBezTo>
                      <a:pt x="82" y="11"/>
                      <a:pt x="83" y="10"/>
                      <a:pt x="85" y="10"/>
                    </a:cubicBezTo>
                    <a:cubicBezTo>
                      <a:pt x="90" y="9"/>
                      <a:pt x="92" y="5"/>
                      <a:pt x="87" y="3"/>
                    </a:cubicBezTo>
                    <a:cubicBezTo>
                      <a:pt x="83" y="0"/>
                      <a:pt x="80" y="8"/>
                      <a:pt x="75" y="9"/>
                    </a:cubicBezTo>
                    <a:cubicBezTo>
                      <a:pt x="69" y="9"/>
                      <a:pt x="68" y="13"/>
                      <a:pt x="65" y="14"/>
                    </a:cubicBezTo>
                    <a:cubicBezTo>
                      <a:pt x="61" y="16"/>
                      <a:pt x="55" y="15"/>
                      <a:pt x="55" y="18"/>
                    </a:cubicBezTo>
                    <a:cubicBezTo>
                      <a:pt x="54" y="21"/>
                      <a:pt x="52" y="18"/>
                      <a:pt x="49" y="17"/>
                    </a:cubicBezTo>
                    <a:cubicBezTo>
                      <a:pt x="46" y="16"/>
                      <a:pt x="39" y="23"/>
                      <a:pt x="39" y="27"/>
                    </a:cubicBezTo>
                    <a:cubicBezTo>
                      <a:pt x="39" y="30"/>
                      <a:pt x="40" y="34"/>
                      <a:pt x="35" y="37"/>
                    </a:cubicBezTo>
                    <a:cubicBezTo>
                      <a:pt x="29" y="41"/>
                      <a:pt x="26" y="47"/>
                      <a:pt x="24" y="50"/>
                    </a:cubicBezTo>
                    <a:cubicBezTo>
                      <a:pt x="23" y="51"/>
                      <a:pt x="22" y="51"/>
                      <a:pt x="21" y="51"/>
                    </a:cubicBezTo>
                    <a:cubicBezTo>
                      <a:pt x="21" y="52"/>
                      <a:pt x="20" y="54"/>
                      <a:pt x="20" y="54"/>
                    </a:cubicBezTo>
                    <a:cubicBezTo>
                      <a:pt x="18" y="55"/>
                      <a:pt x="15" y="59"/>
                      <a:pt x="12" y="62"/>
                    </a:cubicBezTo>
                    <a:cubicBezTo>
                      <a:pt x="13" y="63"/>
                      <a:pt x="15" y="64"/>
                      <a:pt x="16" y="65"/>
                    </a:cubicBezTo>
                    <a:cubicBezTo>
                      <a:pt x="19" y="69"/>
                      <a:pt x="17" y="72"/>
                      <a:pt x="18" y="74"/>
                    </a:cubicBezTo>
                    <a:cubicBezTo>
                      <a:pt x="19" y="76"/>
                      <a:pt x="20" y="79"/>
                      <a:pt x="18" y="80"/>
                    </a:cubicBezTo>
                    <a:cubicBezTo>
                      <a:pt x="16" y="82"/>
                      <a:pt x="18" y="95"/>
                      <a:pt x="20" y="98"/>
                    </a:cubicBezTo>
                    <a:cubicBezTo>
                      <a:pt x="22" y="100"/>
                      <a:pt x="20" y="103"/>
                      <a:pt x="17" y="108"/>
                    </a:cubicBezTo>
                    <a:cubicBezTo>
                      <a:pt x="15" y="113"/>
                      <a:pt x="13" y="115"/>
                      <a:pt x="8" y="115"/>
                    </a:cubicBezTo>
                    <a:cubicBezTo>
                      <a:pt x="4" y="115"/>
                      <a:pt x="4" y="122"/>
                      <a:pt x="2" y="122"/>
                    </a:cubicBezTo>
                    <a:cubicBezTo>
                      <a:pt x="1" y="122"/>
                      <a:pt x="0" y="125"/>
                      <a:pt x="0" y="127"/>
                    </a:cubicBezTo>
                    <a:cubicBezTo>
                      <a:pt x="4" y="131"/>
                      <a:pt x="12" y="135"/>
                      <a:pt x="14" y="135"/>
                    </a:cubicBezTo>
                    <a:cubicBezTo>
                      <a:pt x="16" y="135"/>
                      <a:pt x="18" y="138"/>
                      <a:pt x="21" y="14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5" name="Freeform 114"/>
              <p:cNvSpPr/>
              <p:nvPr/>
            </p:nvSpPr>
            <p:spPr bwMode="auto">
              <a:xfrm>
                <a:off x="4510" y="6940"/>
                <a:ext cx="501" cy="564"/>
              </a:xfrm>
              <a:custGeom>
                <a:avLst/>
                <a:gdLst/>
                <a:ahLst/>
                <a:cxnLst>
                  <a:cxn ang="0">
                    <a:pos x="137" y="94"/>
                  </a:cxn>
                  <a:cxn ang="0">
                    <a:pos x="130" y="83"/>
                  </a:cxn>
                  <a:cxn ang="0">
                    <a:pos x="121" y="77"/>
                  </a:cxn>
                  <a:cxn ang="0">
                    <a:pos x="109" y="71"/>
                  </a:cxn>
                  <a:cxn ang="0">
                    <a:pos x="107" y="62"/>
                  </a:cxn>
                  <a:cxn ang="0">
                    <a:pos x="106" y="53"/>
                  </a:cxn>
                  <a:cxn ang="0">
                    <a:pos x="101" y="46"/>
                  </a:cxn>
                  <a:cxn ang="0">
                    <a:pos x="89" y="43"/>
                  </a:cxn>
                  <a:cxn ang="0">
                    <a:pos x="80" y="39"/>
                  </a:cxn>
                  <a:cxn ang="0">
                    <a:pos x="75" y="35"/>
                  </a:cxn>
                  <a:cxn ang="0">
                    <a:pos x="67" y="33"/>
                  </a:cxn>
                  <a:cxn ang="0">
                    <a:pos x="54" y="25"/>
                  </a:cxn>
                  <a:cxn ang="0">
                    <a:pos x="50" y="3"/>
                  </a:cxn>
                  <a:cxn ang="0">
                    <a:pos x="39" y="2"/>
                  </a:cxn>
                  <a:cxn ang="0">
                    <a:pos x="26" y="8"/>
                  </a:cxn>
                  <a:cxn ang="0">
                    <a:pos x="16" y="13"/>
                  </a:cxn>
                  <a:cxn ang="0">
                    <a:pos x="7" y="16"/>
                  </a:cxn>
                  <a:cxn ang="0">
                    <a:pos x="3" y="15"/>
                  </a:cxn>
                  <a:cxn ang="0">
                    <a:pos x="11" y="31"/>
                  </a:cxn>
                  <a:cxn ang="0">
                    <a:pos x="8" y="37"/>
                  </a:cxn>
                  <a:cxn ang="0">
                    <a:pos x="9" y="53"/>
                  </a:cxn>
                  <a:cxn ang="0">
                    <a:pos x="6" y="62"/>
                  </a:cxn>
                  <a:cxn ang="0">
                    <a:pos x="3" y="72"/>
                  </a:cxn>
                  <a:cxn ang="0">
                    <a:pos x="8" y="77"/>
                  </a:cxn>
                  <a:cxn ang="0">
                    <a:pos x="2" y="86"/>
                  </a:cxn>
                  <a:cxn ang="0">
                    <a:pos x="1" y="90"/>
                  </a:cxn>
                  <a:cxn ang="0">
                    <a:pos x="5" y="96"/>
                  </a:cxn>
                  <a:cxn ang="0">
                    <a:pos x="8" y="108"/>
                  </a:cxn>
                  <a:cxn ang="0">
                    <a:pos x="13" y="114"/>
                  </a:cxn>
                  <a:cxn ang="0">
                    <a:pos x="10" y="122"/>
                  </a:cxn>
                  <a:cxn ang="0">
                    <a:pos x="14" y="132"/>
                  </a:cxn>
                  <a:cxn ang="0">
                    <a:pos x="18" y="142"/>
                  </a:cxn>
                  <a:cxn ang="0">
                    <a:pos x="21" y="154"/>
                  </a:cxn>
                  <a:cxn ang="0">
                    <a:pos x="36" y="145"/>
                  </a:cxn>
                  <a:cxn ang="0">
                    <a:pos x="46" y="145"/>
                  </a:cxn>
                  <a:cxn ang="0">
                    <a:pos x="59" y="150"/>
                  </a:cxn>
                  <a:cxn ang="0">
                    <a:pos x="66" y="144"/>
                  </a:cxn>
                  <a:cxn ang="0">
                    <a:pos x="81" y="144"/>
                  </a:cxn>
                  <a:cxn ang="0">
                    <a:pos x="84" y="126"/>
                  </a:cxn>
                  <a:cxn ang="0">
                    <a:pos x="93" y="116"/>
                  </a:cxn>
                  <a:cxn ang="0">
                    <a:pos x="107" y="113"/>
                  </a:cxn>
                  <a:cxn ang="0">
                    <a:pos x="120" y="112"/>
                  </a:cxn>
                  <a:cxn ang="0">
                    <a:pos x="130" y="117"/>
                  </a:cxn>
                  <a:cxn ang="0">
                    <a:pos x="136" y="108"/>
                  </a:cxn>
                  <a:cxn ang="0">
                    <a:pos x="137" y="94"/>
                  </a:cxn>
                </a:cxnLst>
                <a:rect l="0" t="0" r="r" b="b"/>
                <a:pathLst>
                  <a:path w="139" h="157">
                    <a:moveTo>
                      <a:pt x="137" y="94"/>
                    </a:moveTo>
                    <a:cubicBezTo>
                      <a:pt x="135" y="89"/>
                      <a:pt x="130" y="88"/>
                      <a:pt x="130" y="83"/>
                    </a:cubicBezTo>
                    <a:cubicBezTo>
                      <a:pt x="130" y="77"/>
                      <a:pt x="128" y="77"/>
                      <a:pt x="121" y="77"/>
                    </a:cubicBezTo>
                    <a:cubicBezTo>
                      <a:pt x="114" y="77"/>
                      <a:pt x="109" y="76"/>
                      <a:pt x="109" y="71"/>
                    </a:cubicBezTo>
                    <a:cubicBezTo>
                      <a:pt x="108" y="67"/>
                      <a:pt x="104" y="64"/>
                      <a:pt x="107" y="62"/>
                    </a:cubicBezTo>
                    <a:cubicBezTo>
                      <a:pt x="111" y="60"/>
                      <a:pt x="105" y="57"/>
                      <a:pt x="106" y="53"/>
                    </a:cubicBezTo>
                    <a:cubicBezTo>
                      <a:pt x="106" y="49"/>
                      <a:pt x="104" y="48"/>
                      <a:pt x="101" y="46"/>
                    </a:cubicBezTo>
                    <a:cubicBezTo>
                      <a:pt x="99" y="44"/>
                      <a:pt x="89" y="47"/>
                      <a:pt x="89" y="43"/>
                    </a:cubicBezTo>
                    <a:cubicBezTo>
                      <a:pt x="89" y="39"/>
                      <a:pt x="83" y="39"/>
                      <a:pt x="80" y="39"/>
                    </a:cubicBezTo>
                    <a:cubicBezTo>
                      <a:pt x="76" y="39"/>
                      <a:pt x="79" y="34"/>
                      <a:pt x="75" y="35"/>
                    </a:cubicBezTo>
                    <a:cubicBezTo>
                      <a:pt x="71" y="35"/>
                      <a:pt x="72" y="32"/>
                      <a:pt x="67" y="33"/>
                    </a:cubicBezTo>
                    <a:cubicBezTo>
                      <a:pt x="62" y="34"/>
                      <a:pt x="59" y="31"/>
                      <a:pt x="54" y="25"/>
                    </a:cubicBezTo>
                    <a:cubicBezTo>
                      <a:pt x="48" y="19"/>
                      <a:pt x="49" y="6"/>
                      <a:pt x="50" y="3"/>
                    </a:cubicBezTo>
                    <a:cubicBezTo>
                      <a:pt x="51" y="0"/>
                      <a:pt x="44" y="2"/>
                      <a:pt x="39" y="2"/>
                    </a:cubicBezTo>
                    <a:cubicBezTo>
                      <a:pt x="35" y="2"/>
                      <a:pt x="31" y="6"/>
                      <a:pt x="26" y="8"/>
                    </a:cubicBezTo>
                    <a:cubicBezTo>
                      <a:pt x="21" y="11"/>
                      <a:pt x="19" y="11"/>
                      <a:pt x="16" y="13"/>
                    </a:cubicBezTo>
                    <a:cubicBezTo>
                      <a:pt x="14" y="16"/>
                      <a:pt x="10" y="17"/>
                      <a:pt x="7" y="16"/>
                    </a:cubicBezTo>
                    <a:cubicBezTo>
                      <a:pt x="6" y="15"/>
                      <a:pt x="4" y="15"/>
                      <a:pt x="3" y="15"/>
                    </a:cubicBezTo>
                    <a:cubicBezTo>
                      <a:pt x="5" y="20"/>
                      <a:pt x="10" y="28"/>
                      <a:pt x="11" y="31"/>
                    </a:cubicBezTo>
                    <a:cubicBezTo>
                      <a:pt x="12" y="34"/>
                      <a:pt x="9" y="35"/>
                      <a:pt x="8" y="37"/>
                    </a:cubicBezTo>
                    <a:cubicBezTo>
                      <a:pt x="6" y="38"/>
                      <a:pt x="8" y="50"/>
                      <a:pt x="9" y="53"/>
                    </a:cubicBezTo>
                    <a:cubicBezTo>
                      <a:pt x="9" y="55"/>
                      <a:pt x="4" y="60"/>
                      <a:pt x="6" y="62"/>
                    </a:cubicBezTo>
                    <a:cubicBezTo>
                      <a:pt x="8" y="64"/>
                      <a:pt x="3" y="69"/>
                      <a:pt x="3" y="72"/>
                    </a:cubicBezTo>
                    <a:cubicBezTo>
                      <a:pt x="3" y="75"/>
                      <a:pt x="8" y="75"/>
                      <a:pt x="8" y="77"/>
                    </a:cubicBezTo>
                    <a:cubicBezTo>
                      <a:pt x="8" y="79"/>
                      <a:pt x="4" y="85"/>
                      <a:pt x="2" y="86"/>
                    </a:cubicBezTo>
                    <a:cubicBezTo>
                      <a:pt x="0" y="87"/>
                      <a:pt x="0" y="88"/>
                      <a:pt x="1" y="90"/>
                    </a:cubicBezTo>
                    <a:cubicBezTo>
                      <a:pt x="1" y="90"/>
                      <a:pt x="2" y="93"/>
                      <a:pt x="5" y="96"/>
                    </a:cubicBezTo>
                    <a:cubicBezTo>
                      <a:pt x="9" y="99"/>
                      <a:pt x="5" y="104"/>
                      <a:pt x="8" y="108"/>
                    </a:cubicBezTo>
                    <a:cubicBezTo>
                      <a:pt x="11" y="112"/>
                      <a:pt x="15" y="112"/>
                      <a:pt x="13" y="114"/>
                    </a:cubicBezTo>
                    <a:cubicBezTo>
                      <a:pt x="10" y="116"/>
                      <a:pt x="13" y="120"/>
                      <a:pt x="10" y="122"/>
                    </a:cubicBezTo>
                    <a:cubicBezTo>
                      <a:pt x="8" y="124"/>
                      <a:pt x="11" y="130"/>
                      <a:pt x="14" y="132"/>
                    </a:cubicBezTo>
                    <a:cubicBezTo>
                      <a:pt x="17" y="133"/>
                      <a:pt x="15" y="139"/>
                      <a:pt x="18" y="142"/>
                    </a:cubicBezTo>
                    <a:cubicBezTo>
                      <a:pt x="21" y="145"/>
                      <a:pt x="20" y="152"/>
                      <a:pt x="21" y="154"/>
                    </a:cubicBezTo>
                    <a:cubicBezTo>
                      <a:pt x="22" y="157"/>
                      <a:pt x="31" y="151"/>
                      <a:pt x="36" y="145"/>
                    </a:cubicBezTo>
                    <a:cubicBezTo>
                      <a:pt x="42" y="140"/>
                      <a:pt x="41" y="144"/>
                      <a:pt x="46" y="145"/>
                    </a:cubicBezTo>
                    <a:cubicBezTo>
                      <a:pt x="51" y="146"/>
                      <a:pt x="57" y="146"/>
                      <a:pt x="59" y="150"/>
                    </a:cubicBezTo>
                    <a:cubicBezTo>
                      <a:pt x="62" y="155"/>
                      <a:pt x="64" y="146"/>
                      <a:pt x="66" y="144"/>
                    </a:cubicBezTo>
                    <a:cubicBezTo>
                      <a:pt x="68" y="142"/>
                      <a:pt x="79" y="144"/>
                      <a:pt x="81" y="144"/>
                    </a:cubicBezTo>
                    <a:cubicBezTo>
                      <a:pt x="83" y="143"/>
                      <a:pt x="85" y="129"/>
                      <a:pt x="84" y="126"/>
                    </a:cubicBezTo>
                    <a:cubicBezTo>
                      <a:pt x="84" y="124"/>
                      <a:pt x="89" y="118"/>
                      <a:pt x="93" y="116"/>
                    </a:cubicBezTo>
                    <a:cubicBezTo>
                      <a:pt x="97" y="113"/>
                      <a:pt x="103" y="115"/>
                      <a:pt x="107" y="113"/>
                    </a:cubicBezTo>
                    <a:cubicBezTo>
                      <a:pt x="110" y="112"/>
                      <a:pt x="115" y="112"/>
                      <a:pt x="120" y="112"/>
                    </a:cubicBezTo>
                    <a:cubicBezTo>
                      <a:pt x="124" y="112"/>
                      <a:pt x="128" y="117"/>
                      <a:pt x="130" y="117"/>
                    </a:cubicBezTo>
                    <a:cubicBezTo>
                      <a:pt x="133" y="117"/>
                      <a:pt x="136" y="112"/>
                      <a:pt x="136" y="108"/>
                    </a:cubicBezTo>
                    <a:cubicBezTo>
                      <a:pt x="135" y="104"/>
                      <a:pt x="139" y="99"/>
                      <a:pt x="137" y="9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6" name="Freeform 115"/>
              <p:cNvSpPr/>
              <p:nvPr/>
            </p:nvSpPr>
            <p:spPr bwMode="auto">
              <a:xfrm>
                <a:off x="4029" y="6543"/>
                <a:ext cx="525" cy="761"/>
              </a:xfrm>
              <a:custGeom>
                <a:avLst/>
                <a:gdLst/>
                <a:ahLst/>
                <a:cxnLst>
                  <a:cxn ang="0">
                    <a:pos x="134" y="201"/>
                  </a:cxn>
                  <a:cxn ang="0">
                    <a:pos x="135" y="200"/>
                  </a:cxn>
                  <a:cxn ang="0">
                    <a:pos x="136" y="196"/>
                  </a:cxn>
                  <a:cxn ang="0">
                    <a:pos x="142" y="187"/>
                  </a:cxn>
                  <a:cxn ang="0">
                    <a:pos x="137" y="182"/>
                  </a:cxn>
                  <a:cxn ang="0">
                    <a:pos x="140" y="172"/>
                  </a:cxn>
                  <a:cxn ang="0">
                    <a:pos x="143" y="163"/>
                  </a:cxn>
                  <a:cxn ang="0">
                    <a:pos x="142" y="147"/>
                  </a:cxn>
                  <a:cxn ang="0">
                    <a:pos x="145" y="141"/>
                  </a:cxn>
                  <a:cxn ang="0">
                    <a:pos x="137" y="125"/>
                  </a:cxn>
                  <a:cxn ang="0">
                    <a:pos x="126" y="125"/>
                  </a:cxn>
                  <a:cxn ang="0">
                    <a:pos x="123" y="111"/>
                  </a:cxn>
                  <a:cxn ang="0">
                    <a:pos x="118" y="112"/>
                  </a:cxn>
                  <a:cxn ang="0">
                    <a:pos x="106" y="113"/>
                  </a:cxn>
                  <a:cxn ang="0">
                    <a:pos x="100" y="107"/>
                  </a:cxn>
                  <a:cxn ang="0">
                    <a:pos x="95" y="103"/>
                  </a:cxn>
                  <a:cxn ang="0">
                    <a:pos x="90" y="93"/>
                  </a:cxn>
                  <a:cxn ang="0">
                    <a:pos x="87" y="83"/>
                  </a:cxn>
                  <a:cxn ang="0">
                    <a:pos x="89" y="76"/>
                  </a:cxn>
                  <a:cxn ang="0">
                    <a:pos x="94" y="70"/>
                  </a:cxn>
                  <a:cxn ang="0">
                    <a:pos x="97" y="59"/>
                  </a:cxn>
                  <a:cxn ang="0">
                    <a:pos x="107" y="53"/>
                  </a:cxn>
                  <a:cxn ang="0">
                    <a:pos x="121" y="48"/>
                  </a:cxn>
                  <a:cxn ang="0">
                    <a:pos x="130" y="47"/>
                  </a:cxn>
                  <a:cxn ang="0">
                    <a:pos x="123" y="42"/>
                  </a:cxn>
                  <a:cxn ang="0">
                    <a:pos x="129" y="32"/>
                  </a:cxn>
                  <a:cxn ang="0">
                    <a:pos x="121" y="25"/>
                  </a:cxn>
                  <a:cxn ang="0">
                    <a:pos x="114" y="26"/>
                  </a:cxn>
                  <a:cxn ang="0">
                    <a:pos x="107" y="27"/>
                  </a:cxn>
                  <a:cxn ang="0">
                    <a:pos x="94" y="25"/>
                  </a:cxn>
                  <a:cxn ang="0">
                    <a:pos x="90" y="18"/>
                  </a:cxn>
                  <a:cxn ang="0">
                    <a:pos x="83" y="11"/>
                  </a:cxn>
                  <a:cxn ang="0">
                    <a:pos x="76" y="2"/>
                  </a:cxn>
                  <a:cxn ang="0">
                    <a:pos x="66" y="2"/>
                  </a:cxn>
                  <a:cxn ang="0">
                    <a:pos x="69" y="10"/>
                  </a:cxn>
                  <a:cxn ang="0">
                    <a:pos x="63" y="21"/>
                  </a:cxn>
                  <a:cxn ang="0">
                    <a:pos x="40" y="33"/>
                  </a:cxn>
                  <a:cxn ang="0">
                    <a:pos x="30" y="51"/>
                  </a:cxn>
                  <a:cxn ang="0">
                    <a:pos x="22" y="52"/>
                  </a:cxn>
                  <a:cxn ang="0">
                    <a:pos x="14" y="49"/>
                  </a:cxn>
                  <a:cxn ang="0">
                    <a:pos x="14" y="44"/>
                  </a:cxn>
                  <a:cxn ang="0">
                    <a:pos x="11" y="38"/>
                  </a:cxn>
                  <a:cxn ang="0">
                    <a:pos x="2" y="48"/>
                  </a:cxn>
                  <a:cxn ang="0">
                    <a:pos x="6" y="63"/>
                  </a:cxn>
                  <a:cxn ang="0">
                    <a:pos x="3" y="66"/>
                  </a:cxn>
                  <a:cxn ang="0">
                    <a:pos x="15" y="76"/>
                  </a:cxn>
                  <a:cxn ang="0">
                    <a:pos x="26" y="92"/>
                  </a:cxn>
                  <a:cxn ang="0">
                    <a:pos x="34" y="109"/>
                  </a:cxn>
                  <a:cxn ang="0">
                    <a:pos x="52" y="142"/>
                  </a:cxn>
                  <a:cxn ang="0">
                    <a:pos x="59" y="157"/>
                  </a:cxn>
                  <a:cxn ang="0">
                    <a:pos x="63" y="167"/>
                  </a:cxn>
                  <a:cxn ang="0">
                    <a:pos x="81" y="179"/>
                  </a:cxn>
                  <a:cxn ang="0">
                    <a:pos x="113" y="199"/>
                  </a:cxn>
                  <a:cxn ang="0">
                    <a:pos x="127" y="210"/>
                  </a:cxn>
                  <a:cxn ang="0">
                    <a:pos x="127" y="212"/>
                  </a:cxn>
                  <a:cxn ang="0">
                    <a:pos x="130" y="210"/>
                  </a:cxn>
                  <a:cxn ang="0">
                    <a:pos x="134" y="201"/>
                  </a:cxn>
                </a:cxnLst>
                <a:rect l="0" t="0" r="r" b="b"/>
                <a:pathLst>
                  <a:path w="146" h="212">
                    <a:moveTo>
                      <a:pt x="134" y="201"/>
                    </a:moveTo>
                    <a:cubicBezTo>
                      <a:pt x="134" y="201"/>
                      <a:pt x="135" y="201"/>
                      <a:pt x="135" y="200"/>
                    </a:cubicBezTo>
                    <a:cubicBezTo>
                      <a:pt x="134" y="198"/>
                      <a:pt x="134" y="197"/>
                      <a:pt x="136" y="196"/>
                    </a:cubicBezTo>
                    <a:cubicBezTo>
                      <a:pt x="138" y="195"/>
                      <a:pt x="142" y="189"/>
                      <a:pt x="142" y="187"/>
                    </a:cubicBezTo>
                    <a:cubicBezTo>
                      <a:pt x="142" y="185"/>
                      <a:pt x="137" y="185"/>
                      <a:pt x="137" y="182"/>
                    </a:cubicBezTo>
                    <a:cubicBezTo>
                      <a:pt x="137" y="179"/>
                      <a:pt x="142" y="174"/>
                      <a:pt x="140" y="172"/>
                    </a:cubicBezTo>
                    <a:cubicBezTo>
                      <a:pt x="138" y="170"/>
                      <a:pt x="143" y="165"/>
                      <a:pt x="143" y="163"/>
                    </a:cubicBezTo>
                    <a:cubicBezTo>
                      <a:pt x="142" y="160"/>
                      <a:pt x="140" y="148"/>
                      <a:pt x="142" y="147"/>
                    </a:cubicBezTo>
                    <a:cubicBezTo>
                      <a:pt x="143" y="145"/>
                      <a:pt x="146" y="144"/>
                      <a:pt x="145" y="141"/>
                    </a:cubicBezTo>
                    <a:cubicBezTo>
                      <a:pt x="144" y="138"/>
                      <a:pt x="139" y="130"/>
                      <a:pt x="137" y="125"/>
                    </a:cubicBezTo>
                    <a:cubicBezTo>
                      <a:pt x="133" y="124"/>
                      <a:pt x="129" y="124"/>
                      <a:pt x="126" y="125"/>
                    </a:cubicBezTo>
                    <a:cubicBezTo>
                      <a:pt x="122" y="127"/>
                      <a:pt x="123" y="115"/>
                      <a:pt x="123" y="111"/>
                    </a:cubicBezTo>
                    <a:cubicBezTo>
                      <a:pt x="123" y="106"/>
                      <a:pt x="120" y="109"/>
                      <a:pt x="118" y="112"/>
                    </a:cubicBezTo>
                    <a:cubicBezTo>
                      <a:pt x="117" y="115"/>
                      <a:pt x="112" y="113"/>
                      <a:pt x="106" y="113"/>
                    </a:cubicBezTo>
                    <a:cubicBezTo>
                      <a:pt x="101" y="113"/>
                      <a:pt x="104" y="107"/>
                      <a:pt x="100" y="107"/>
                    </a:cubicBezTo>
                    <a:cubicBezTo>
                      <a:pt x="97" y="107"/>
                      <a:pt x="94" y="106"/>
                      <a:pt x="95" y="103"/>
                    </a:cubicBezTo>
                    <a:cubicBezTo>
                      <a:pt x="95" y="99"/>
                      <a:pt x="92" y="97"/>
                      <a:pt x="90" y="93"/>
                    </a:cubicBezTo>
                    <a:cubicBezTo>
                      <a:pt x="88" y="89"/>
                      <a:pt x="85" y="86"/>
                      <a:pt x="87" y="83"/>
                    </a:cubicBezTo>
                    <a:cubicBezTo>
                      <a:pt x="89" y="81"/>
                      <a:pt x="86" y="79"/>
                      <a:pt x="89" y="76"/>
                    </a:cubicBezTo>
                    <a:cubicBezTo>
                      <a:pt x="92" y="73"/>
                      <a:pt x="95" y="74"/>
                      <a:pt x="94" y="70"/>
                    </a:cubicBezTo>
                    <a:cubicBezTo>
                      <a:pt x="93" y="66"/>
                      <a:pt x="97" y="64"/>
                      <a:pt x="97" y="59"/>
                    </a:cubicBezTo>
                    <a:cubicBezTo>
                      <a:pt x="98" y="55"/>
                      <a:pt x="103" y="56"/>
                      <a:pt x="107" y="53"/>
                    </a:cubicBezTo>
                    <a:cubicBezTo>
                      <a:pt x="112" y="49"/>
                      <a:pt x="117" y="51"/>
                      <a:pt x="121" y="48"/>
                    </a:cubicBezTo>
                    <a:cubicBezTo>
                      <a:pt x="125" y="44"/>
                      <a:pt x="127" y="47"/>
                      <a:pt x="130" y="47"/>
                    </a:cubicBezTo>
                    <a:cubicBezTo>
                      <a:pt x="128" y="45"/>
                      <a:pt x="124" y="43"/>
                      <a:pt x="123" y="42"/>
                    </a:cubicBezTo>
                    <a:cubicBezTo>
                      <a:pt x="122" y="39"/>
                      <a:pt x="128" y="35"/>
                      <a:pt x="129" y="32"/>
                    </a:cubicBezTo>
                    <a:cubicBezTo>
                      <a:pt x="131" y="29"/>
                      <a:pt x="123" y="26"/>
                      <a:pt x="121" y="25"/>
                    </a:cubicBezTo>
                    <a:cubicBezTo>
                      <a:pt x="119" y="25"/>
                      <a:pt x="116" y="27"/>
                      <a:pt x="114" y="26"/>
                    </a:cubicBezTo>
                    <a:cubicBezTo>
                      <a:pt x="112" y="25"/>
                      <a:pt x="109" y="25"/>
                      <a:pt x="107" y="27"/>
                    </a:cubicBezTo>
                    <a:cubicBezTo>
                      <a:pt x="105" y="28"/>
                      <a:pt x="94" y="29"/>
                      <a:pt x="94" y="25"/>
                    </a:cubicBezTo>
                    <a:cubicBezTo>
                      <a:pt x="94" y="22"/>
                      <a:pt x="89" y="20"/>
                      <a:pt x="90" y="18"/>
                    </a:cubicBezTo>
                    <a:cubicBezTo>
                      <a:pt x="90" y="16"/>
                      <a:pt x="87" y="11"/>
                      <a:pt x="83" y="11"/>
                    </a:cubicBezTo>
                    <a:cubicBezTo>
                      <a:pt x="78" y="11"/>
                      <a:pt x="79" y="3"/>
                      <a:pt x="76" y="2"/>
                    </a:cubicBezTo>
                    <a:cubicBezTo>
                      <a:pt x="74" y="0"/>
                      <a:pt x="70" y="1"/>
                      <a:pt x="66" y="2"/>
                    </a:cubicBezTo>
                    <a:cubicBezTo>
                      <a:pt x="70" y="6"/>
                      <a:pt x="71" y="8"/>
                      <a:pt x="69" y="10"/>
                    </a:cubicBezTo>
                    <a:cubicBezTo>
                      <a:pt x="66" y="12"/>
                      <a:pt x="69" y="13"/>
                      <a:pt x="63" y="21"/>
                    </a:cubicBezTo>
                    <a:cubicBezTo>
                      <a:pt x="56" y="30"/>
                      <a:pt x="46" y="32"/>
                      <a:pt x="40" y="33"/>
                    </a:cubicBezTo>
                    <a:cubicBezTo>
                      <a:pt x="35" y="35"/>
                      <a:pt x="33" y="45"/>
                      <a:pt x="30" y="51"/>
                    </a:cubicBezTo>
                    <a:cubicBezTo>
                      <a:pt x="27" y="58"/>
                      <a:pt x="25" y="56"/>
                      <a:pt x="22" y="52"/>
                    </a:cubicBezTo>
                    <a:cubicBezTo>
                      <a:pt x="19" y="48"/>
                      <a:pt x="17" y="53"/>
                      <a:pt x="14" y="49"/>
                    </a:cubicBezTo>
                    <a:cubicBezTo>
                      <a:pt x="10" y="46"/>
                      <a:pt x="12" y="46"/>
                      <a:pt x="14" y="44"/>
                    </a:cubicBezTo>
                    <a:cubicBezTo>
                      <a:pt x="15" y="42"/>
                      <a:pt x="14" y="40"/>
                      <a:pt x="11" y="38"/>
                    </a:cubicBezTo>
                    <a:cubicBezTo>
                      <a:pt x="8" y="39"/>
                      <a:pt x="4" y="44"/>
                      <a:pt x="2" y="48"/>
                    </a:cubicBezTo>
                    <a:cubicBezTo>
                      <a:pt x="0" y="52"/>
                      <a:pt x="6" y="60"/>
                      <a:pt x="6" y="63"/>
                    </a:cubicBezTo>
                    <a:cubicBezTo>
                      <a:pt x="7" y="66"/>
                      <a:pt x="3" y="64"/>
                      <a:pt x="3" y="66"/>
                    </a:cubicBezTo>
                    <a:cubicBezTo>
                      <a:pt x="2" y="69"/>
                      <a:pt x="11" y="73"/>
                      <a:pt x="15" y="76"/>
                    </a:cubicBezTo>
                    <a:cubicBezTo>
                      <a:pt x="19" y="79"/>
                      <a:pt x="23" y="88"/>
                      <a:pt x="26" y="92"/>
                    </a:cubicBezTo>
                    <a:cubicBezTo>
                      <a:pt x="30" y="96"/>
                      <a:pt x="30" y="99"/>
                      <a:pt x="34" y="109"/>
                    </a:cubicBezTo>
                    <a:cubicBezTo>
                      <a:pt x="38" y="119"/>
                      <a:pt x="46" y="135"/>
                      <a:pt x="52" y="142"/>
                    </a:cubicBezTo>
                    <a:cubicBezTo>
                      <a:pt x="57" y="149"/>
                      <a:pt x="60" y="155"/>
                      <a:pt x="59" y="157"/>
                    </a:cubicBezTo>
                    <a:cubicBezTo>
                      <a:pt x="57" y="159"/>
                      <a:pt x="59" y="164"/>
                      <a:pt x="63" y="167"/>
                    </a:cubicBezTo>
                    <a:cubicBezTo>
                      <a:pt x="67" y="170"/>
                      <a:pt x="70" y="174"/>
                      <a:pt x="81" y="179"/>
                    </a:cubicBezTo>
                    <a:cubicBezTo>
                      <a:pt x="91" y="185"/>
                      <a:pt x="110" y="195"/>
                      <a:pt x="113" y="199"/>
                    </a:cubicBezTo>
                    <a:cubicBezTo>
                      <a:pt x="116" y="204"/>
                      <a:pt x="125" y="209"/>
                      <a:pt x="127" y="210"/>
                    </a:cubicBezTo>
                    <a:cubicBezTo>
                      <a:pt x="127" y="210"/>
                      <a:pt x="127" y="211"/>
                      <a:pt x="127" y="212"/>
                    </a:cubicBezTo>
                    <a:cubicBezTo>
                      <a:pt x="128" y="211"/>
                      <a:pt x="129" y="210"/>
                      <a:pt x="130" y="210"/>
                    </a:cubicBezTo>
                    <a:cubicBezTo>
                      <a:pt x="133" y="208"/>
                      <a:pt x="133" y="203"/>
                      <a:pt x="134" y="20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7" name="Freeform 116"/>
              <p:cNvSpPr/>
              <p:nvPr/>
            </p:nvSpPr>
            <p:spPr bwMode="auto">
              <a:xfrm>
                <a:off x="4357" y="6045"/>
                <a:ext cx="558" cy="472"/>
              </a:xfrm>
              <a:custGeom>
                <a:avLst/>
                <a:gdLst/>
                <a:ahLst/>
                <a:cxnLst>
                  <a:cxn ang="0">
                    <a:pos x="15" y="8"/>
                  </a:cxn>
                  <a:cxn ang="0">
                    <a:pos x="6" y="21"/>
                  </a:cxn>
                  <a:cxn ang="0">
                    <a:pos x="4" y="29"/>
                  </a:cxn>
                  <a:cxn ang="0">
                    <a:pos x="2" y="34"/>
                  </a:cxn>
                  <a:cxn ang="0">
                    <a:pos x="7" y="37"/>
                  </a:cxn>
                  <a:cxn ang="0">
                    <a:pos x="12" y="44"/>
                  </a:cxn>
                  <a:cxn ang="0">
                    <a:pos x="20" y="59"/>
                  </a:cxn>
                  <a:cxn ang="0">
                    <a:pos x="39" y="61"/>
                  </a:cxn>
                  <a:cxn ang="0">
                    <a:pos x="55" y="68"/>
                  </a:cxn>
                  <a:cxn ang="0">
                    <a:pos x="68" y="71"/>
                  </a:cxn>
                  <a:cxn ang="0">
                    <a:pos x="65" y="92"/>
                  </a:cxn>
                  <a:cxn ang="0">
                    <a:pos x="70" y="100"/>
                  </a:cxn>
                  <a:cxn ang="0">
                    <a:pos x="69" y="109"/>
                  </a:cxn>
                  <a:cxn ang="0">
                    <a:pos x="71" y="115"/>
                  </a:cxn>
                  <a:cxn ang="0">
                    <a:pos x="70" y="115"/>
                  </a:cxn>
                  <a:cxn ang="0">
                    <a:pos x="78" y="127"/>
                  </a:cxn>
                  <a:cxn ang="0">
                    <a:pos x="85" y="130"/>
                  </a:cxn>
                  <a:cxn ang="0">
                    <a:pos x="91" y="129"/>
                  </a:cxn>
                  <a:cxn ang="0">
                    <a:pos x="99" y="124"/>
                  </a:cxn>
                  <a:cxn ang="0">
                    <a:pos x="106" y="121"/>
                  </a:cxn>
                  <a:cxn ang="0">
                    <a:pos x="113" y="115"/>
                  </a:cxn>
                  <a:cxn ang="0">
                    <a:pos x="114" y="110"/>
                  </a:cxn>
                  <a:cxn ang="0">
                    <a:pos x="108" y="109"/>
                  </a:cxn>
                  <a:cxn ang="0">
                    <a:pos x="105" y="101"/>
                  </a:cxn>
                  <a:cxn ang="0">
                    <a:pos x="101" y="93"/>
                  </a:cxn>
                  <a:cxn ang="0">
                    <a:pos x="108" y="92"/>
                  </a:cxn>
                  <a:cxn ang="0">
                    <a:pos x="118" y="95"/>
                  </a:cxn>
                  <a:cxn ang="0">
                    <a:pos x="123" y="95"/>
                  </a:cxn>
                  <a:cxn ang="0">
                    <a:pos x="130" y="91"/>
                  </a:cxn>
                  <a:cxn ang="0">
                    <a:pos x="144" y="86"/>
                  </a:cxn>
                  <a:cxn ang="0">
                    <a:pos x="147" y="82"/>
                  </a:cxn>
                  <a:cxn ang="0">
                    <a:pos x="140" y="72"/>
                  </a:cxn>
                  <a:cxn ang="0">
                    <a:pos x="141" y="66"/>
                  </a:cxn>
                  <a:cxn ang="0">
                    <a:pos x="146" y="61"/>
                  </a:cxn>
                  <a:cxn ang="0">
                    <a:pos x="148" y="55"/>
                  </a:cxn>
                  <a:cxn ang="0">
                    <a:pos x="152" y="47"/>
                  </a:cxn>
                  <a:cxn ang="0">
                    <a:pos x="156" y="42"/>
                  </a:cxn>
                  <a:cxn ang="0">
                    <a:pos x="140" y="40"/>
                  </a:cxn>
                  <a:cxn ang="0">
                    <a:pos x="143" y="31"/>
                  </a:cxn>
                  <a:cxn ang="0">
                    <a:pos x="126" y="25"/>
                  </a:cxn>
                  <a:cxn ang="0">
                    <a:pos x="128" y="19"/>
                  </a:cxn>
                  <a:cxn ang="0">
                    <a:pos x="118" y="16"/>
                  </a:cxn>
                  <a:cxn ang="0">
                    <a:pos x="96" y="24"/>
                  </a:cxn>
                  <a:cxn ang="0">
                    <a:pos x="75" y="17"/>
                  </a:cxn>
                  <a:cxn ang="0">
                    <a:pos x="60" y="15"/>
                  </a:cxn>
                  <a:cxn ang="0">
                    <a:pos x="52" y="6"/>
                  </a:cxn>
                  <a:cxn ang="0">
                    <a:pos x="42" y="0"/>
                  </a:cxn>
                  <a:cxn ang="0">
                    <a:pos x="39" y="7"/>
                  </a:cxn>
                  <a:cxn ang="0">
                    <a:pos x="24" y="16"/>
                  </a:cxn>
                  <a:cxn ang="0">
                    <a:pos x="27" y="32"/>
                  </a:cxn>
                  <a:cxn ang="0">
                    <a:pos x="15" y="28"/>
                  </a:cxn>
                  <a:cxn ang="0">
                    <a:pos x="20" y="14"/>
                  </a:cxn>
                  <a:cxn ang="0">
                    <a:pos x="19" y="6"/>
                  </a:cxn>
                  <a:cxn ang="0">
                    <a:pos x="15" y="8"/>
                  </a:cxn>
                </a:cxnLst>
                <a:rect l="0" t="0" r="r" b="b"/>
                <a:pathLst>
                  <a:path w="156" h="131">
                    <a:moveTo>
                      <a:pt x="15" y="8"/>
                    </a:moveTo>
                    <a:cubicBezTo>
                      <a:pt x="12" y="12"/>
                      <a:pt x="6" y="16"/>
                      <a:pt x="6" y="21"/>
                    </a:cubicBezTo>
                    <a:cubicBezTo>
                      <a:pt x="5" y="25"/>
                      <a:pt x="6" y="27"/>
                      <a:pt x="4" y="29"/>
                    </a:cubicBezTo>
                    <a:cubicBezTo>
                      <a:pt x="2" y="31"/>
                      <a:pt x="0" y="34"/>
                      <a:pt x="2" y="34"/>
                    </a:cubicBezTo>
                    <a:cubicBezTo>
                      <a:pt x="5" y="34"/>
                      <a:pt x="7" y="34"/>
                      <a:pt x="7" y="37"/>
                    </a:cubicBezTo>
                    <a:cubicBezTo>
                      <a:pt x="7" y="39"/>
                      <a:pt x="13" y="40"/>
                      <a:pt x="12" y="44"/>
                    </a:cubicBezTo>
                    <a:cubicBezTo>
                      <a:pt x="12" y="48"/>
                      <a:pt x="10" y="59"/>
                      <a:pt x="20" y="59"/>
                    </a:cubicBezTo>
                    <a:cubicBezTo>
                      <a:pt x="29" y="59"/>
                      <a:pt x="35" y="55"/>
                      <a:pt x="39" y="61"/>
                    </a:cubicBezTo>
                    <a:cubicBezTo>
                      <a:pt x="43" y="66"/>
                      <a:pt x="48" y="68"/>
                      <a:pt x="55" y="68"/>
                    </a:cubicBezTo>
                    <a:cubicBezTo>
                      <a:pt x="61" y="67"/>
                      <a:pt x="71" y="66"/>
                      <a:pt x="68" y="71"/>
                    </a:cubicBezTo>
                    <a:cubicBezTo>
                      <a:pt x="65" y="77"/>
                      <a:pt x="62" y="88"/>
                      <a:pt x="65" y="92"/>
                    </a:cubicBezTo>
                    <a:cubicBezTo>
                      <a:pt x="68" y="95"/>
                      <a:pt x="72" y="98"/>
                      <a:pt x="70" y="100"/>
                    </a:cubicBezTo>
                    <a:cubicBezTo>
                      <a:pt x="67" y="103"/>
                      <a:pt x="66" y="106"/>
                      <a:pt x="69" y="109"/>
                    </a:cubicBezTo>
                    <a:cubicBezTo>
                      <a:pt x="72" y="111"/>
                      <a:pt x="71" y="114"/>
                      <a:pt x="71" y="115"/>
                    </a:cubicBezTo>
                    <a:cubicBezTo>
                      <a:pt x="71" y="115"/>
                      <a:pt x="71" y="115"/>
                      <a:pt x="70" y="115"/>
                    </a:cubicBezTo>
                    <a:cubicBezTo>
                      <a:pt x="74" y="120"/>
                      <a:pt x="76" y="125"/>
                      <a:pt x="78" y="127"/>
                    </a:cubicBezTo>
                    <a:cubicBezTo>
                      <a:pt x="82" y="130"/>
                      <a:pt x="83" y="131"/>
                      <a:pt x="85" y="130"/>
                    </a:cubicBezTo>
                    <a:cubicBezTo>
                      <a:pt x="87" y="128"/>
                      <a:pt x="89" y="127"/>
                      <a:pt x="91" y="129"/>
                    </a:cubicBezTo>
                    <a:cubicBezTo>
                      <a:pt x="93" y="130"/>
                      <a:pt x="96" y="127"/>
                      <a:pt x="99" y="124"/>
                    </a:cubicBezTo>
                    <a:cubicBezTo>
                      <a:pt x="102" y="122"/>
                      <a:pt x="105" y="124"/>
                      <a:pt x="106" y="121"/>
                    </a:cubicBezTo>
                    <a:cubicBezTo>
                      <a:pt x="107" y="117"/>
                      <a:pt x="109" y="115"/>
                      <a:pt x="113" y="115"/>
                    </a:cubicBezTo>
                    <a:cubicBezTo>
                      <a:pt x="117" y="114"/>
                      <a:pt x="117" y="110"/>
                      <a:pt x="114" y="110"/>
                    </a:cubicBezTo>
                    <a:cubicBezTo>
                      <a:pt x="112" y="110"/>
                      <a:pt x="108" y="113"/>
                      <a:pt x="108" y="109"/>
                    </a:cubicBezTo>
                    <a:cubicBezTo>
                      <a:pt x="108" y="104"/>
                      <a:pt x="105" y="105"/>
                      <a:pt x="105" y="101"/>
                    </a:cubicBezTo>
                    <a:cubicBezTo>
                      <a:pt x="105" y="98"/>
                      <a:pt x="105" y="95"/>
                      <a:pt x="101" y="93"/>
                    </a:cubicBezTo>
                    <a:cubicBezTo>
                      <a:pt x="97" y="91"/>
                      <a:pt x="106" y="90"/>
                      <a:pt x="108" y="92"/>
                    </a:cubicBezTo>
                    <a:cubicBezTo>
                      <a:pt x="110" y="94"/>
                      <a:pt x="118" y="92"/>
                      <a:pt x="118" y="95"/>
                    </a:cubicBezTo>
                    <a:cubicBezTo>
                      <a:pt x="119" y="98"/>
                      <a:pt x="123" y="99"/>
                      <a:pt x="123" y="95"/>
                    </a:cubicBezTo>
                    <a:cubicBezTo>
                      <a:pt x="123" y="92"/>
                      <a:pt x="127" y="90"/>
                      <a:pt x="130" y="91"/>
                    </a:cubicBezTo>
                    <a:cubicBezTo>
                      <a:pt x="134" y="92"/>
                      <a:pt x="141" y="87"/>
                      <a:pt x="144" y="86"/>
                    </a:cubicBezTo>
                    <a:cubicBezTo>
                      <a:pt x="146" y="85"/>
                      <a:pt x="146" y="83"/>
                      <a:pt x="147" y="82"/>
                    </a:cubicBezTo>
                    <a:cubicBezTo>
                      <a:pt x="145" y="78"/>
                      <a:pt x="142" y="74"/>
                      <a:pt x="140" y="72"/>
                    </a:cubicBezTo>
                    <a:cubicBezTo>
                      <a:pt x="137" y="70"/>
                      <a:pt x="142" y="69"/>
                      <a:pt x="141" y="66"/>
                    </a:cubicBezTo>
                    <a:cubicBezTo>
                      <a:pt x="141" y="64"/>
                      <a:pt x="141" y="62"/>
                      <a:pt x="146" y="61"/>
                    </a:cubicBezTo>
                    <a:cubicBezTo>
                      <a:pt x="152" y="61"/>
                      <a:pt x="151" y="57"/>
                      <a:pt x="148" y="55"/>
                    </a:cubicBezTo>
                    <a:cubicBezTo>
                      <a:pt x="145" y="53"/>
                      <a:pt x="149" y="49"/>
                      <a:pt x="152" y="47"/>
                    </a:cubicBezTo>
                    <a:cubicBezTo>
                      <a:pt x="153" y="47"/>
                      <a:pt x="155" y="45"/>
                      <a:pt x="156" y="42"/>
                    </a:cubicBezTo>
                    <a:cubicBezTo>
                      <a:pt x="151" y="40"/>
                      <a:pt x="143" y="40"/>
                      <a:pt x="140" y="40"/>
                    </a:cubicBezTo>
                    <a:cubicBezTo>
                      <a:pt x="136" y="41"/>
                      <a:pt x="143" y="36"/>
                      <a:pt x="143" y="31"/>
                    </a:cubicBezTo>
                    <a:cubicBezTo>
                      <a:pt x="143" y="27"/>
                      <a:pt x="131" y="26"/>
                      <a:pt x="126" y="25"/>
                    </a:cubicBezTo>
                    <a:cubicBezTo>
                      <a:pt x="121" y="24"/>
                      <a:pt x="123" y="19"/>
                      <a:pt x="128" y="19"/>
                    </a:cubicBezTo>
                    <a:cubicBezTo>
                      <a:pt x="133" y="18"/>
                      <a:pt x="125" y="15"/>
                      <a:pt x="118" y="16"/>
                    </a:cubicBezTo>
                    <a:cubicBezTo>
                      <a:pt x="111" y="17"/>
                      <a:pt x="102" y="21"/>
                      <a:pt x="96" y="24"/>
                    </a:cubicBezTo>
                    <a:cubicBezTo>
                      <a:pt x="91" y="27"/>
                      <a:pt x="81" y="15"/>
                      <a:pt x="75" y="17"/>
                    </a:cubicBezTo>
                    <a:cubicBezTo>
                      <a:pt x="69" y="20"/>
                      <a:pt x="60" y="20"/>
                      <a:pt x="60" y="15"/>
                    </a:cubicBezTo>
                    <a:cubicBezTo>
                      <a:pt x="61" y="10"/>
                      <a:pt x="58" y="6"/>
                      <a:pt x="52" y="6"/>
                    </a:cubicBezTo>
                    <a:cubicBezTo>
                      <a:pt x="45" y="7"/>
                      <a:pt x="47" y="0"/>
                      <a:pt x="42" y="0"/>
                    </a:cubicBezTo>
                    <a:cubicBezTo>
                      <a:pt x="37" y="0"/>
                      <a:pt x="42" y="6"/>
                      <a:pt x="39" y="7"/>
                    </a:cubicBezTo>
                    <a:cubicBezTo>
                      <a:pt x="36" y="9"/>
                      <a:pt x="24" y="11"/>
                      <a:pt x="24" y="16"/>
                    </a:cubicBezTo>
                    <a:cubicBezTo>
                      <a:pt x="23" y="20"/>
                      <a:pt x="30" y="28"/>
                      <a:pt x="27" y="32"/>
                    </a:cubicBezTo>
                    <a:cubicBezTo>
                      <a:pt x="25" y="37"/>
                      <a:pt x="18" y="33"/>
                      <a:pt x="15" y="28"/>
                    </a:cubicBezTo>
                    <a:cubicBezTo>
                      <a:pt x="13" y="24"/>
                      <a:pt x="22" y="16"/>
                      <a:pt x="20" y="14"/>
                    </a:cubicBezTo>
                    <a:cubicBezTo>
                      <a:pt x="19" y="12"/>
                      <a:pt x="18" y="8"/>
                      <a:pt x="19" y="6"/>
                    </a:cubicBezTo>
                    <a:cubicBezTo>
                      <a:pt x="17" y="6"/>
                      <a:pt x="16" y="7"/>
                      <a:pt x="15" y="8"/>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8" name="Freeform 117"/>
              <p:cNvSpPr/>
              <p:nvPr/>
            </p:nvSpPr>
            <p:spPr bwMode="auto">
              <a:xfrm>
                <a:off x="4984" y="6286"/>
                <a:ext cx="173" cy="182"/>
              </a:xfrm>
              <a:custGeom>
                <a:avLst/>
                <a:gdLst/>
                <a:ahLst/>
                <a:cxnLst>
                  <a:cxn ang="0">
                    <a:pos x="11" y="10"/>
                  </a:cxn>
                  <a:cxn ang="0">
                    <a:pos x="6" y="16"/>
                  </a:cxn>
                  <a:cxn ang="0">
                    <a:pos x="2" y="25"/>
                  </a:cxn>
                  <a:cxn ang="0">
                    <a:pos x="11" y="37"/>
                  </a:cxn>
                  <a:cxn ang="0">
                    <a:pos x="18" y="50"/>
                  </a:cxn>
                  <a:cxn ang="0">
                    <a:pos x="23" y="50"/>
                  </a:cxn>
                  <a:cxn ang="0">
                    <a:pos x="28" y="43"/>
                  </a:cxn>
                  <a:cxn ang="0">
                    <a:pos x="41" y="43"/>
                  </a:cxn>
                  <a:cxn ang="0">
                    <a:pos x="42" y="45"/>
                  </a:cxn>
                  <a:cxn ang="0">
                    <a:pos x="45" y="39"/>
                  </a:cxn>
                  <a:cxn ang="0">
                    <a:pos x="44" y="24"/>
                  </a:cxn>
                  <a:cxn ang="0">
                    <a:pos x="46" y="11"/>
                  </a:cxn>
                  <a:cxn ang="0">
                    <a:pos x="48" y="5"/>
                  </a:cxn>
                  <a:cxn ang="0">
                    <a:pos x="37" y="3"/>
                  </a:cxn>
                  <a:cxn ang="0">
                    <a:pos x="22" y="3"/>
                  </a:cxn>
                  <a:cxn ang="0">
                    <a:pos x="14" y="3"/>
                  </a:cxn>
                  <a:cxn ang="0">
                    <a:pos x="13" y="3"/>
                  </a:cxn>
                  <a:cxn ang="0">
                    <a:pos x="11" y="10"/>
                  </a:cxn>
                </a:cxnLst>
                <a:rect l="0" t="0" r="r" b="b"/>
                <a:pathLst>
                  <a:path w="48" h="51">
                    <a:moveTo>
                      <a:pt x="11" y="10"/>
                    </a:moveTo>
                    <a:cubicBezTo>
                      <a:pt x="13" y="14"/>
                      <a:pt x="9" y="15"/>
                      <a:pt x="6" y="16"/>
                    </a:cubicBezTo>
                    <a:cubicBezTo>
                      <a:pt x="3" y="16"/>
                      <a:pt x="4" y="23"/>
                      <a:pt x="2" y="25"/>
                    </a:cubicBezTo>
                    <a:cubicBezTo>
                      <a:pt x="0" y="27"/>
                      <a:pt x="9" y="33"/>
                      <a:pt x="11" y="37"/>
                    </a:cubicBezTo>
                    <a:cubicBezTo>
                      <a:pt x="12" y="40"/>
                      <a:pt x="15" y="45"/>
                      <a:pt x="18" y="50"/>
                    </a:cubicBezTo>
                    <a:cubicBezTo>
                      <a:pt x="20" y="50"/>
                      <a:pt x="22" y="51"/>
                      <a:pt x="23" y="50"/>
                    </a:cubicBezTo>
                    <a:cubicBezTo>
                      <a:pt x="26" y="48"/>
                      <a:pt x="24" y="43"/>
                      <a:pt x="28" y="43"/>
                    </a:cubicBezTo>
                    <a:cubicBezTo>
                      <a:pt x="33" y="43"/>
                      <a:pt x="39" y="41"/>
                      <a:pt x="41" y="43"/>
                    </a:cubicBezTo>
                    <a:cubicBezTo>
                      <a:pt x="41" y="44"/>
                      <a:pt x="41" y="44"/>
                      <a:pt x="42" y="45"/>
                    </a:cubicBezTo>
                    <a:cubicBezTo>
                      <a:pt x="43" y="43"/>
                      <a:pt x="45" y="40"/>
                      <a:pt x="45" y="39"/>
                    </a:cubicBezTo>
                    <a:cubicBezTo>
                      <a:pt x="46" y="38"/>
                      <a:pt x="46" y="29"/>
                      <a:pt x="44" y="24"/>
                    </a:cubicBezTo>
                    <a:cubicBezTo>
                      <a:pt x="42" y="20"/>
                      <a:pt x="43" y="13"/>
                      <a:pt x="46" y="11"/>
                    </a:cubicBezTo>
                    <a:cubicBezTo>
                      <a:pt x="46" y="11"/>
                      <a:pt x="47" y="8"/>
                      <a:pt x="48" y="5"/>
                    </a:cubicBezTo>
                    <a:cubicBezTo>
                      <a:pt x="44" y="4"/>
                      <a:pt x="40" y="2"/>
                      <a:pt x="37" y="3"/>
                    </a:cubicBezTo>
                    <a:cubicBezTo>
                      <a:pt x="31" y="4"/>
                      <a:pt x="25" y="6"/>
                      <a:pt x="22" y="3"/>
                    </a:cubicBezTo>
                    <a:cubicBezTo>
                      <a:pt x="20" y="0"/>
                      <a:pt x="17" y="0"/>
                      <a:pt x="14" y="3"/>
                    </a:cubicBezTo>
                    <a:cubicBezTo>
                      <a:pt x="14" y="3"/>
                      <a:pt x="13" y="3"/>
                      <a:pt x="13" y="3"/>
                    </a:cubicBezTo>
                    <a:cubicBezTo>
                      <a:pt x="12" y="6"/>
                      <a:pt x="11" y="9"/>
                      <a:pt x="11" y="1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19" name="Freeform 118"/>
              <p:cNvSpPr/>
              <p:nvPr/>
            </p:nvSpPr>
            <p:spPr bwMode="auto">
              <a:xfrm>
                <a:off x="4850" y="6194"/>
                <a:ext cx="200" cy="298"/>
              </a:xfrm>
              <a:custGeom>
                <a:avLst/>
                <a:gdLst/>
                <a:ahLst/>
                <a:cxnLst>
                  <a:cxn ang="0">
                    <a:pos x="15" y="5"/>
                  </a:cxn>
                  <a:cxn ang="0">
                    <a:pos x="11" y="13"/>
                  </a:cxn>
                  <a:cxn ang="0">
                    <a:pos x="9" y="19"/>
                  </a:cxn>
                  <a:cxn ang="0">
                    <a:pos x="4" y="24"/>
                  </a:cxn>
                  <a:cxn ang="0">
                    <a:pos x="3" y="30"/>
                  </a:cxn>
                  <a:cxn ang="0">
                    <a:pos x="10" y="40"/>
                  </a:cxn>
                  <a:cxn ang="0">
                    <a:pos x="14" y="37"/>
                  </a:cxn>
                  <a:cxn ang="0">
                    <a:pos x="19" y="47"/>
                  </a:cxn>
                  <a:cxn ang="0">
                    <a:pos x="20" y="56"/>
                  </a:cxn>
                  <a:cxn ang="0">
                    <a:pos x="22" y="76"/>
                  </a:cxn>
                  <a:cxn ang="0">
                    <a:pos x="35" y="80"/>
                  </a:cxn>
                  <a:cxn ang="0">
                    <a:pos x="42" y="77"/>
                  </a:cxn>
                  <a:cxn ang="0">
                    <a:pos x="48" y="75"/>
                  </a:cxn>
                  <a:cxn ang="0">
                    <a:pos x="56" y="75"/>
                  </a:cxn>
                  <a:cxn ang="0">
                    <a:pos x="49" y="62"/>
                  </a:cxn>
                  <a:cxn ang="0">
                    <a:pos x="40" y="50"/>
                  </a:cxn>
                  <a:cxn ang="0">
                    <a:pos x="44" y="41"/>
                  </a:cxn>
                  <a:cxn ang="0">
                    <a:pos x="49" y="35"/>
                  </a:cxn>
                  <a:cxn ang="0">
                    <a:pos x="51" y="28"/>
                  </a:cxn>
                  <a:cxn ang="0">
                    <a:pos x="40" y="19"/>
                  </a:cxn>
                  <a:cxn ang="0">
                    <a:pos x="35" y="12"/>
                  </a:cxn>
                  <a:cxn ang="0">
                    <a:pos x="23" y="3"/>
                  </a:cxn>
                  <a:cxn ang="0">
                    <a:pos x="19" y="0"/>
                  </a:cxn>
                  <a:cxn ang="0">
                    <a:pos x="15" y="5"/>
                  </a:cxn>
                </a:cxnLst>
                <a:rect l="0" t="0" r="r" b="b"/>
                <a:pathLst>
                  <a:path w="56" h="83">
                    <a:moveTo>
                      <a:pt x="15" y="5"/>
                    </a:moveTo>
                    <a:cubicBezTo>
                      <a:pt x="12" y="7"/>
                      <a:pt x="8" y="11"/>
                      <a:pt x="11" y="13"/>
                    </a:cubicBezTo>
                    <a:cubicBezTo>
                      <a:pt x="14" y="15"/>
                      <a:pt x="15" y="19"/>
                      <a:pt x="9" y="19"/>
                    </a:cubicBezTo>
                    <a:cubicBezTo>
                      <a:pt x="4" y="20"/>
                      <a:pt x="4" y="22"/>
                      <a:pt x="4" y="24"/>
                    </a:cubicBezTo>
                    <a:cubicBezTo>
                      <a:pt x="5" y="27"/>
                      <a:pt x="0" y="28"/>
                      <a:pt x="3" y="30"/>
                    </a:cubicBezTo>
                    <a:cubicBezTo>
                      <a:pt x="5" y="32"/>
                      <a:pt x="8" y="36"/>
                      <a:pt x="10" y="40"/>
                    </a:cubicBezTo>
                    <a:cubicBezTo>
                      <a:pt x="11" y="38"/>
                      <a:pt x="12" y="37"/>
                      <a:pt x="14" y="37"/>
                    </a:cubicBezTo>
                    <a:cubicBezTo>
                      <a:pt x="19" y="38"/>
                      <a:pt x="15" y="45"/>
                      <a:pt x="19" y="47"/>
                    </a:cubicBezTo>
                    <a:cubicBezTo>
                      <a:pt x="23" y="48"/>
                      <a:pt x="23" y="54"/>
                      <a:pt x="20" y="56"/>
                    </a:cubicBezTo>
                    <a:cubicBezTo>
                      <a:pt x="17" y="58"/>
                      <a:pt x="16" y="69"/>
                      <a:pt x="22" y="76"/>
                    </a:cubicBezTo>
                    <a:cubicBezTo>
                      <a:pt x="29" y="83"/>
                      <a:pt x="33" y="82"/>
                      <a:pt x="35" y="80"/>
                    </a:cubicBezTo>
                    <a:cubicBezTo>
                      <a:pt x="36" y="78"/>
                      <a:pt x="41" y="80"/>
                      <a:pt x="42" y="77"/>
                    </a:cubicBezTo>
                    <a:cubicBezTo>
                      <a:pt x="43" y="75"/>
                      <a:pt x="45" y="78"/>
                      <a:pt x="48" y="75"/>
                    </a:cubicBezTo>
                    <a:cubicBezTo>
                      <a:pt x="49" y="73"/>
                      <a:pt x="53" y="74"/>
                      <a:pt x="56" y="75"/>
                    </a:cubicBezTo>
                    <a:cubicBezTo>
                      <a:pt x="53" y="70"/>
                      <a:pt x="50" y="65"/>
                      <a:pt x="49" y="62"/>
                    </a:cubicBezTo>
                    <a:cubicBezTo>
                      <a:pt x="47" y="58"/>
                      <a:pt x="38" y="52"/>
                      <a:pt x="40" y="50"/>
                    </a:cubicBezTo>
                    <a:cubicBezTo>
                      <a:pt x="42" y="48"/>
                      <a:pt x="41" y="41"/>
                      <a:pt x="44" y="41"/>
                    </a:cubicBezTo>
                    <a:cubicBezTo>
                      <a:pt x="47" y="40"/>
                      <a:pt x="51" y="39"/>
                      <a:pt x="49" y="35"/>
                    </a:cubicBezTo>
                    <a:cubicBezTo>
                      <a:pt x="49" y="34"/>
                      <a:pt x="50" y="31"/>
                      <a:pt x="51" y="28"/>
                    </a:cubicBezTo>
                    <a:cubicBezTo>
                      <a:pt x="48" y="28"/>
                      <a:pt x="43" y="19"/>
                      <a:pt x="40" y="19"/>
                    </a:cubicBezTo>
                    <a:cubicBezTo>
                      <a:pt x="37" y="19"/>
                      <a:pt x="34" y="16"/>
                      <a:pt x="35" y="12"/>
                    </a:cubicBezTo>
                    <a:cubicBezTo>
                      <a:pt x="35" y="8"/>
                      <a:pt x="28" y="7"/>
                      <a:pt x="23" y="3"/>
                    </a:cubicBezTo>
                    <a:cubicBezTo>
                      <a:pt x="22" y="1"/>
                      <a:pt x="21" y="1"/>
                      <a:pt x="19" y="0"/>
                    </a:cubicBezTo>
                    <a:cubicBezTo>
                      <a:pt x="18" y="3"/>
                      <a:pt x="16" y="5"/>
                      <a:pt x="15" y="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0" name="Freeform 119"/>
              <p:cNvSpPr/>
              <p:nvPr/>
            </p:nvSpPr>
            <p:spPr bwMode="auto">
              <a:xfrm>
                <a:off x="5136" y="6304"/>
                <a:ext cx="125" cy="158"/>
              </a:xfrm>
              <a:custGeom>
                <a:avLst/>
                <a:gdLst/>
                <a:ahLst/>
                <a:cxnLst>
                  <a:cxn ang="0">
                    <a:pos x="2" y="19"/>
                  </a:cxn>
                  <a:cxn ang="0">
                    <a:pos x="3" y="34"/>
                  </a:cxn>
                  <a:cxn ang="0">
                    <a:pos x="0" y="40"/>
                  </a:cxn>
                  <a:cxn ang="0">
                    <a:pos x="10" y="42"/>
                  </a:cxn>
                  <a:cxn ang="0">
                    <a:pos x="22" y="37"/>
                  </a:cxn>
                  <a:cxn ang="0">
                    <a:pos x="35" y="19"/>
                  </a:cxn>
                  <a:cxn ang="0">
                    <a:pos x="35" y="19"/>
                  </a:cxn>
                  <a:cxn ang="0">
                    <a:pos x="16" y="4"/>
                  </a:cxn>
                  <a:cxn ang="0">
                    <a:pos x="6" y="0"/>
                  </a:cxn>
                  <a:cxn ang="0">
                    <a:pos x="4" y="6"/>
                  </a:cxn>
                  <a:cxn ang="0">
                    <a:pos x="2" y="19"/>
                  </a:cxn>
                </a:cxnLst>
                <a:rect l="0" t="0" r="r" b="b"/>
                <a:pathLst>
                  <a:path w="35" h="44">
                    <a:moveTo>
                      <a:pt x="2" y="19"/>
                    </a:moveTo>
                    <a:cubicBezTo>
                      <a:pt x="4" y="24"/>
                      <a:pt x="4" y="33"/>
                      <a:pt x="3" y="34"/>
                    </a:cubicBezTo>
                    <a:cubicBezTo>
                      <a:pt x="3" y="35"/>
                      <a:pt x="1" y="38"/>
                      <a:pt x="0" y="40"/>
                    </a:cubicBezTo>
                    <a:cubicBezTo>
                      <a:pt x="2" y="42"/>
                      <a:pt x="5" y="43"/>
                      <a:pt x="10" y="42"/>
                    </a:cubicBezTo>
                    <a:cubicBezTo>
                      <a:pt x="16" y="40"/>
                      <a:pt x="19" y="44"/>
                      <a:pt x="22" y="37"/>
                    </a:cubicBezTo>
                    <a:cubicBezTo>
                      <a:pt x="24" y="31"/>
                      <a:pt x="30" y="23"/>
                      <a:pt x="35" y="19"/>
                    </a:cubicBezTo>
                    <a:cubicBezTo>
                      <a:pt x="35" y="19"/>
                      <a:pt x="35" y="19"/>
                      <a:pt x="35" y="19"/>
                    </a:cubicBezTo>
                    <a:cubicBezTo>
                      <a:pt x="30" y="17"/>
                      <a:pt x="23" y="5"/>
                      <a:pt x="16" y="4"/>
                    </a:cubicBezTo>
                    <a:cubicBezTo>
                      <a:pt x="12" y="3"/>
                      <a:pt x="9" y="2"/>
                      <a:pt x="6" y="0"/>
                    </a:cubicBezTo>
                    <a:cubicBezTo>
                      <a:pt x="5" y="3"/>
                      <a:pt x="4" y="6"/>
                      <a:pt x="4" y="6"/>
                    </a:cubicBezTo>
                    <a:cubicBezTo>
                      <a:pt x="1" y="8"/>
                      <a:pt x="0" y="15"/>
                      <a:pt x="2" y="1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1" name="Freeform 120"/>
              <p:cNvSpPr/>
              <p:nvPr/>
            </p:nvSpPr>
            <p:spPr bwMode="auto">
              <a:xfrm>
                <a:off x="3901" y="5564"/>
                <a:ext cx="427" cy="152"/>
              </a:xfrm>
              <a:custGeom>
                <a:avLst/>
                <a:gdLst/>
                <a:ahLst/>
                <a:cxnLst>
                  <a:cxn ang="0">
                    <a:pos x="96" y="27"/>
                  </a:cxn>
                  <a:cxn ang="0">
                    <a:pos x="42" y="5"/>
                  </a:cxn>
                  <a:cxn ang="0">
                    <a:pos x="2" y="19"/>
                  </a:cxn>
                  <a:cxn ang="0">
                    <a:pos x="21" y="10"/>
                  </a:cxn>
                  <a:cxn ang="0">
                    <a:pos x="32" y="15"/>
                  </a:cxn>
                  <a:cxn ang="0">
                    <a:pos x="51" y="19"/>
                  </a:cxn>
                  <a:cxn ang="0">
                    <a:pos x="75" y="32"/>
                  </a:cxn>
                  <a:cxn ang="0">
                    <a:pos x="81" y="41"/>
                  </a:cxn>
                  <a:cxn ang="0">
                    <a:pos x="117" y="40"/>
                  </a:cxn>
                  <a:cxn ang="0">
                    <a:pos x="96" y="27"/>
                  </a:cxn>
                </a:cxnLst>
                <a:rect l="0" t="0" r="r" b="b"/>
                <a:pathLst>
                  <a:path w="119" h="43">
                    <a:moveTo>
                      <a:pt x="96" y="27"/>
                    </a:moveTo>
                    <a:cubicBezTo>
                      <a:pt x="89" y="27"/>
                      <a:pt x="64" y="10"/>
                      <a:pt x="42" y="5"/>
                    </a:cubicBezTo>
                    <a:cubicBezTo>
                      <a:pt x="19" y="0"/>
                      <a:pt x="0" y="16"/>
                      <a:pt x="2" y="19"/>
                    </a:cubicBezTo>
                    <a:cubicBezTo>
                      <a:pt x="5" y="23"/>
                      <a:pt x="16" y="14"/>
                      <a:pt x="21" y="10"/>
                    </a:cubicBezTo>
                    <a:cubicBezTo>
                      <a:pt x="27" y="6"/>
                      <a:pt x="32" y="12"/>
                      <a:pt x="32" y="15"/>
                    </a:cubicBezTo>
                    <a:cubicBezTo>
                      <a:pt x="33" y="17"/>
                      <a:pt x="40" y="19"/>
                      <a:pt x="51" y="19"/>
                    </a:cubicBezTo>
                    <a:cubicBezTo>
                      <a:pt x="63" y="20"/>
                      <a:pt x="64" y="29"/>
                      <a:pt x="75" y="32"/>
                    </a:cubicBezTo>
                    <a:cubicBezTo>
                      <a:pt x="86" y="34"/>
                      <a:pt x="75" y="39"/>
                      <a:pt x="81" y="41"/>
                    </a:cubicBezTo>
                    <a:cubicBezTo>
                      <a:pt x="86" y="43"/>
                      <a:pt x="115" y="42"/>
                      <a:pt x="117" y="40"/>
                    </a:cubicBezTo>
                    <a:cubicBezTo>
                      <a:pt x="119" y="37"/>
                      <a:pt x="104" y="27"/>
                      <a:pt x="96" y="2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2" name="Freeform 121"/>
              <p:cNvSpPr/>
              <p:nvPr/>
            </p:nvSpPr>
            <p:spPr bwMode="auto">
              <a:xfrm>
                <a:off x="4146" y="5767"/>
                <a:ext cx="98" cy="48"/>
              </a:xfrm>
              <a:custGeom>
                <a:avLst/>
                <a:gdLst/>
                <a:ahLst/>
                <a:cxnLst>
                  <a:cxn ang="0">
                    <a:pos x="3" y="5"/>
                  </a:cxn>
                  <a:cxn ang="0">
                    <a:pos x="26" y="9"/>
                  </a:cxn>
                  <a:cxn ang="0">
                    <a:pos x="3" y="5"/>
                  </a:cxn>
                </a:cxnLst>
                <a:rect l="0" t="0" r="r" b="b"/>
                <a:pathLst>
                  <a:path w="28" h="13">
                    <a:moveTo>
                      <a:pt x="3" y="5"/>
                    </a:moveTo>
                    <a:cubicBezTo>
                      <a:pt x="5" y="8"/>
                      <a:pt x="24" y="13"/>
                      <a:pt x="26" y="9"/>
                    </a:cubicBezTo>
                    <a:cubicBezTo>
                      <a:pt x="28" y="4"/>
                      <a:pt x="0" y="0"/>
                      <a:pt x="3" y="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3" name="Freeform 122"/>
              <p:cNvSpPr/>
              <p:nvPr/>
            </p:nvSpPr>
            <p:spPr bwMode="auto">
              <a:xfrm>
                <a:off x="4602" y="5764"/>
                <a:ext cx="90" cy="51"/>
              </a:xfrm>
              <a:custGeom>
                <a:avLst/>
                <a:gdLst/>
                <a:ahLst/>
                <a:cxnLst>
                  <a:cxn ang="0">
                    <a:pos x="4" y="7"/>
                  </a:cxn>
                  <a:cxn ang="0">
                    <a:pos x="23" y="7"/>
                  </a:cxn>
                  <a:cxn ang="0">
                    <a:pos x="4" y="7"/>
                  </a:cxn>
                </a:cxnLst>
                <a:rect l="0" t="0" r="r" b="b"/>
                <a:pathLst>
                  <a:path w="25" h="14">
                    <a:moveTo>
                      <a:pt x="4" y="7"/>
                    </a:moveTo>
                    <a:cubicBezTo>
                      <a:pt x="9" y="14"/>
                      <a:pt x="22" y="9"/>
                      <a:pt x="23" y="7"/>
                    </a:cubicBezTo>
                    <a:cubicBezTo>
                      <a:pt x="25" y="2"/>
                      <a:pt x="0" y="0"/>
                      <a:pt x="4" y="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4" name="Freeform 123"/>
              <p:cNvSpPr>
                <a:spLocks noEditPoints="1"/>
              </p:cNvSpPr>
              <p:nvPr/>
            </p:nvSpPr>
            <p:spPr bwMode="auto">
              <a:xfrm>
                <a:off x="4387" y="1893"/>
                <a:ext cx="2486" cy="1854"/>
              </a:xfrm>
              <a:custGeom>
                <a:avLst/>
                <a:gdLst/>
                <a:ahLst/>
                <a:cxnLst>
                  <a:cxn ang="0">
                    <a:pos x="606" y="59"/>
                  </a:cxn>
                  <a:cxn ang="0">
                    <a:pos x="555" y="83"/>
                  </a:cxn>
                  <a:cxn ang="0">
                    <a:pos x="552" y="52"/>
                  </a:cxn>
                  <a:cxn ang="0">
                    <a:pos x="494" y="47"/>
                  </a:cxn>
                  <a:cxn ang="0">
                    <a:pos x="551" y="38"/>
                  </a:cxn>
                  <a:cxn ang="0">
                    <a:pos x="546" y="17"/>
                  </a:cxn>
                  <a:cxn ang="0">
                    <a:pos x="467" y="1"/>
                  </a:cxn>
                  <a:cxn ang="0">
                    <a:pos x="393" y="10"/>
                  </a:cxn>
                  <a:cxn ang="0">
                    <a:pos x="337" y="11"/>
                  </a:cxn>
                  <a:cxn ang="0">
                    <a:pos x="291" y="31"/>
                  </a:cxn>
                  <a:cxn ang="0">
                    <a:pos x="280" y="37"/>
                  </a:cxn>
                  <a:cxn ang="0">
                    <a:pos x="247" y="47"/>
                  </a:cxn>
                  <a:cxn ang="0">
                    <a:pos x="216" y="58"/>
                  </a:cxn>
                  <a:cxn ang="0">
                    <a:pos x="162" y="47"/>
                  </a:cxn>
                  <a:cxn ang="0">
                    <a:pos x="133" y="70"/>
                  </a:cxn>
                  <a:cxn ang="0">
                    <a:pos x="88" y="99"/>
                  </a:cxn>
                  <a:cxn ang="0">
                    <a:pos x="0" y="142"/>
                  </a:cxn>
                  <a:cxn ang="0">
                    <a:pos x="56" y="158"/>
                  </a:cxn>
                  <a:cxn ang="0">
                    <a:pos x="16" y="172"/>
                  </a:cxn>
                  <a:cxn ang="0">
                    <a:pos x="50" y="194"/>
                  </a:cxn>
                  <a:cxn ang="0">
                    <a:pos x="95" y="192"/>
                  </a:cxn>
                  <a:cxn ang="0">
                    <a:pos x="163" y="211"/>
                  </a:cxn>
                  <a:cxn ang="0">
                    <a:pos x="197" y="256"/>
                  </a:cxn>
                  <a:cxn ang="0">
                    <a:pos x="202" y="297"/>
                  </a:cxn>
                  <a:cxn ang="0">
                    <a:pos x="245" y="312"/>
                  </a:cxn>
                  <a:cxn ang="0">
                    <a:pos x="240" y="328"/>
                  </a:cxn>
                  <a:cxn ang="0">
                    <a:pos x="234" y="356"/>
                  </a:cxn>
                  <a:cxn ang="0">
                    <a:pos x="226" y="390"/>
                  </a:cxn>
                  <a:cxn ang="0">
                    <a:pos x="235" y="436"/>
                  </a:cxn>
                  <a:cxn ang="0">
                    <a:pos x="256" y="463"/>
                  </a:cxn>
                  <a:cxn ang="0">
                    <a:pos x="287" y="498"/>
                  </a:cxn>
                  <a:cxn ang="0">
                    <a:pos x="331" y="515"/>
                  </a:cxn>
                  <a:cxn ang="0">
                    <a:pos x="344" y="471"/>
                  </a:cxn>
                  <a:cxn ang="0">
                    <a:pos x="363" y="449"/>
                  </a:cxn>
                  <a:cxn ang="0">
                    <a:pos x="365" y="427"/>
                  </a:cxn>
                  <a:cxn ang="0">
                    <a:pos x="384" y="413"/>
                  </a:cxn>
                  <a:cxn ang="0">
                    <a:pos x="401" y="409"/>
                  </a:cxn>
                  <a:cxn ang="0">
                    <a:pos x="461" y="369"/>
                  </a:cxn>
                  <a:cxn ang="0">
                    <a:pos x="500" y="359"/>
                  </a:cxn>
                  <a:cxn ang="0">
                    <a:pos x="576" y="325"/>
                  </a:cxn>
                  <a:cxn ang="0">
                    <a:pos x="535" y="316"/>
                  </a:cxn>
                  <a:cxn ang="0">
                    <a:pos x="577" y="319"/>
                  </a:cxn>
                  <a:cxn ang="0">
                    <a:pos x="569" y="280"/>
                  </a:cxn>
                  <a:cxn ang="0">
                    <a:pos x="547" y="261"/>
                  </a:cxn>
                  <a:cxn ang="0">
                    <a:pos x="596" y="254"/>
                  </a:cxn>
                  <a:cxn ang="0">
                    <a:pos x="609" y="230"/>
                  </a:cxn>
                  <a:cxn ang="0">
                    <a:pos x="603" y="193"/>
                  </a:cxn>
                  <a:cxn ang="0">
                    <a:pos x="590" y="178"/>
                  </a:cxn>
                  <a:cxn ang="0">
                    <a:pos x="595" y="162"/>
                  </a:cxn>
                  <a:cxn ang="0">
                    <a:pos x="578" y="154"/>
                  </a:cxn>
                  <a:cxn ang="0">
                    <a:pos x="624" y="106"/>
                  </a:cxn>
                  <a:cxn ang="0">
                    <a:pos x="613" y="94"/>
                  </a:cxn>
                  <a:cxn ang="0">
                    <a:pos x="626" y="81"/>
                  </a:cxn>
                  <a:cxn ang="0">
                    <a:pos x="691" y="58"/>
                  </a:cxn>
                  <a:cxn ang="0">
                    <a:pos x="228" y="329"/>
                  </a:cxn>
                  <a:cxn ang="0">
                    <a:pos x="216" y="342"/>
                  </a:cxn>
                </a:cxnLst>
                <a:rect l="0" t="0" r="r" b="b"/>
                <a:pathLst>
                  <a:path w="691" h="516">
                    <a:moveTo>
                      <a:pt x="652" y="47"/>
                    </a:moveTo>
                    <a:cubicBezTo>
                      <a:pt x="640" y="47"/>
                      <a:pt x="630" y="49"/>
                      <a:pt x="629" y="58"/>
                    </a:cubicBezTo>
                    <a:cubicBezTo>
                      <a:pt x="628" y="67"/>
                      <a:pt x="613" y="56"/>
                      <a:pt x="606" y="59"/>
                    </a:cubicBezTo>
                    <a:cubicBezTo>
                      <a:pt x="599" y="62"/>
                      <a:pt x="603" y="52"/>
                      <a:pt x="596" y="56"/>
                    </a:cubicBezTo>
                    <a:cubicBezTo>
                      <a:pt x="589" y="59"/>
                      <a:pt x="582" y="67"/>
                      <a:pt x="574" y="70"/>
                    </a:cubicBezTo>
                    <a:cubicBezTo>
                      <a:pt x="566" y="74"/>
                      <a:pt x="560" y="82"/>
                      <a:pt x="555" y="83"/>
                    </a:cubicBezTo>
                    <a:cubicBezTo>
                      <a:pt x="550" y="83"/>
                      <a:pt x="566" y="67"/>
                      <a:pt x="574" y="59"/>
                    </a:cubicBezTo>
                    <a:cubicBezTo>
                      <a:pt x="582" y="51"/>
                      <a:pt x="577" y="42"/>
                      <a:pt x="567" y="43"/>
                    </a:cubicBezTo>
                    <a:cubicBezTo>
                      <a:pt x="556" y="44"/>
                      <a:pt x="558" y="51"/>
                      <a:pt x="552" y="52"/>
                    </a:cubicBezTo>
                    <a:cubicBezTo>
                      <a:pt x="546" y="53"/>
                      <a:pt x="518" y="68"/>
                      <a:pt x="516" y="63"/>
                    </a:cubicBezTo>
                    <a:cubicBezTo>
                      <a:pt x="515" y="59"/>
                      <a:pt x="540" y="52"/>
                      <a:pt x="540" y="49"/>
                    </a:cubicBezTo>
                    <a:cubicBezTo>
                      <a:pt x="539" y="46"/>
                      <a:pt x="508" y="45"/>
                      <a:pt x="494" y="47"/>
                    </a:cubicBezTo>
                    <a:cubicBezTo>
                      <a:pt x="480" y="49"/>
                      <a:pt x="455" y="57"/>
                      <a:pt x="455" y="53"/>
                    </a:cubicBezTo>
                    <a:cubicBezTo>
                      <a:pt x="455" y="49"/>
                      <a:pt x="484" y="44"/>
                      <a:pt x="498" y="42"/>
                    </a:cubicBezTo>
                    <a:cubicBezTo>
                      <a:pt x="513" y="40"/>
                      <a:pt x="540" y="43"/>
                      <a:pt x="551" y="38"/>
                    </a:cubicBezTo>
                    <a:cubicBezTo>
                      <a:pt x="563" y="34"/>
                      <a:pt x="580" y="33"/>
                      <a:pt x="583" y="30"/>
                    </a:cubicBezTo>
                    <a:cubicBezTo>
                      <a:pt x="586" y="26"/>
                      <a:pt x="570" y="21"/>
                      <a:pt x="562" y="21"/>
                    </a:cubicBezTo>
                    <a:cubicBezTo>
                      <a:pt x="554" y="22"/>
                      <a:pt x="546" y="21"/>
                      <a:pt x="546" y="17"/>
                    </a:cubicBezTo>
                    <a:cubicBezTo>
                      <a:pt x="547" y="13"/>
                      <a:pt x="534" y="12"/>
                      <a:pt x="533" y="9"/>
                    </a:cubicBezTo>
                    <a:cubicBezTo>
                      <a:pt x="531" y="6"/>
                      <a:pt x="506" y="8"/>
                      <a:pt x="501" y="5"/>
                    </a:cubicBezTo>
                    <a:cubicBezTo>
                      <a:pt x="496" y="1"/>
                      <a:pt x="480" y="0"/>
                      <a:pt x="467" y="1"/>
                    </a:cubicBezTo>
                    <a:cubicBezTo>
                      <a:pt x="453" y="2"/>
                      <a:pt x="426" y="1"/>
                      <a:pt x="420" y="2"/>
                    </a:cubicBezTo>
                    <a:cubicBezTo>
                      <a:pt x="413" y="3"/>
                      <a:pt x="409" y="5"/>
                      <a:pt x="404" y="5"/>
                    </a:cubicBezTo>
                    <a:cubicBezTo>
                      <a:pt x="398" y="4"/>
                      <a:pt x="389" y="6"/>
                      <a:pt x="393" y="10"/>
                    </a:cubicBezTo>
                    <a:cubicBezTo>
                      <a:pt x="399" y="16"/>
                      <a:pt x="384" y="19"/>
                      <a:pt x="385" y="14"/>
                    </a:cubicBezTo>
                    <a:cubicBezTo>
                      <a:pt x="386" y="9"/>
                      <a:pt x="372" y="7"/>
                      <a:pt x="367" y="11"/>
                    </a:cubicBezTo>
                    <a:cubicBezTo>
                      <a:pt x="362" y="15"/>
                      <a:pt x="340" y="6"/>
                      <a:pt x="337" y="11"/>
                    </a:cubicBezTo>
                    <a:cubicBezTo>
                      <a:pt x="333" y="15"/>
                      <a:pt x="307" y="14"/>
                      <a:pt x="299" y="15"/>
                    </a:cubicBezTo>
                    <a:cubicBezTo>
                      <a:pt x="292" y="16"/>
                      <a:pt x="311" y="22"/>
                      <a:pt x="311" y="25"/>
                    </a:cubicBezTo>
                    <a:cubicBezTo>
                      <a:pt x="310" y="29"/>
                      <a:pt x="286" y="25"/>
                      <a:pt x="291" y="31"/>
                    </a:cubicBezTo>
                    <a:cubicBezTo>
                      <a:pt x="296" y="37"/>
                      <a:pt x="312" y="42"/>
                      <a:pt x="319" y="49"/>
                    </a:cubicBezTo>
                    <a:cubicBezTo>
                      <a:pt x="327" y="57"/>
                      <a:pt x="313" y="52"/>
                      <a:pt x="305" y="47"/>
                    </a:cubicBezTo>
                    <a:cubicBezTo>
                      <a:pt x="296" y="41"/>
                      <a:pt x="285" y="43"/>
                      <a:pt x="280" y="37"/>
                    </a:cubicBezTo>
                    <a:cubicBezTo>
                      <a:pt x="274" y="32"/>
                      <a:pt x="254" y="27"/>
                      <a:pt x="249" y="31"/>
                    </a:cubicBezTo>
                    <a:cubicBezTo>
                      <a:pt x="243" y="34"/>
                      <a:pt x="263" y="42"/>
                      <a:pt x="263" y="46"/>
                    </a:cubicBezTo>
                    <a:cubicBezTo>
                      <a:pt x="263" y="51"/>
                      <a:pt x="250" y="45"/>
                      <a:pt x="247" y="47"/>
                    </a:cubicBezTo>
                    <a:cubicBezTo>
                      <a:pt x="245" y="49"/>
                      <a:pt x="233" y="36"/>
                      <a:pt x="227" y="36"/>
                    </a:cubicBezTo>
                    <a:cubicBezTo>
                      <a:pt x="220" y="36"/>
                      <a:pt x="226" y="42"/>
                      <a:pt x="226" y="50"/>
                    </a:cubicBezTo>
                    <a:cubicBezTo>
                      <a:pt x="226" y="58"/>
                      <a:pt x="213" y="63"/>
                      <a:pt x="216" y="58"/>
                    </a:cubicBezTo>
                    <a:cubicBezTo>
                      <a:pt x="220" y="52"/>
                      <a:pt x="217" y="37"/>
                      <a:pt x="210" y="35"/>
                    </a:cubicBezTo>
                    <a:cubicBezTo>
                      <a:pt x="203" y="32"/>
                      <a:pt x="185" y="40"/>
                      <a:pt x="176" y="40"/>
                    </a:cubicBezTo>
                    <a:cubicBezTo>
                      <a:pt x="167" y="40"/>
                      <a:pt x="154" y="43"/>
                      <a:pt x="162" y="47"/>
                    </a:cubicBezTo>
                    <a:cubicBezTo>
                      <a:pt x="170" y="52"/>
                      <a:pt x="162" y="55"/>
                      <a:pt x="155" y="50"/>
                    </a:cubicBezTo>
                    <a:cubicBezTo>
                      <a:pt x="148" y="45"/>
                      <a:pt x="125" y="50"/>
                      <a:pt x="130" y="53"/>
                    </a:cubicBezTo>
                    <a:cubicBezTo>
                      <a:pt x="134" y="56"/>
                      <a:pt x="136" y="66"/>
                      <a:pt x="133" y="70"/>
                    </a:cubicBezTo>
                    <a:cubicBezTo>
                      <a:pt x="130" y="74"/>
                      <a:pt x="120" y="66"/>
                      <a:pt x="111" y="67"/>
                    </a:cubicBezTo>
                    <a:cubicBezTo>
                      <a:pt x="102" y="67"/>
                      <a:pt x="58" y="89"/>
                      <a:pt x="60" y="94"/>
                    </a:cubicBezTo>
                    <a:cubicBezTo>
                      <a:pt x="63" y="100"/>
                      <a:pt x="82" y="95"/>
                      <a:pt x="88" y="99"/>
                    </a:cubicBezTo>
                    <a:cubicBezTo>
                      <a:pt x="94" y="102"/>
                      <a:pt x="86" y="114"/>
                      <a:pt x="79" y="119"/>
                    </a:cubicBezTo>
                    <a:cubicBezTo>
                      <a:pt x="71" y="124"/>
                      <a:pt x="44" y="120"/>
                      <a:pt x="43" y="126"/>
                    </a:cubicBezTo>
                    <a:cubicBezTo>
                      <a:pt x="43" y="132"/>
                      <a:pt x="0" y="133"/>
                      <a:pt x="0" y="142"/>
                    </a:cubicBezTo>
                    <a:cubicBezTo>
                      <a:pt x="0" y="146"/>
                      <a:pt x="2" y="150"/>
                      <a:pt x="7" y="151"/>
                    </a:cubicBezTo>
                    <a:cubicBezTo>
                      <a:pt x="13" y="152"/>
                      <a:pt x="20" y="150"/>
                      <a:pt x="26" y="156"/>
                    </a:cubicBezTo>
                    <a:cubicBezTo>
                      <a:pt x="31" y="162"/>
                      <a:pt x="46" y="162"/>
                      <a:pt x="56" y="158"/>
                    </a:cubicBezTo>
                    <a:cubicBezTo>
                      <a:pt x="67" y="154"/>
                      <a:pt x="74" y="159"/>
                      <a:pt x="74" y="165"/>
                    </a:cubicBezTo>
                    <a:cubicBezTo>
                      <a:pt x="74" y="171"/>
                      <a:pt x="51" y="163"/>
                      <a:pt x="44" y="167"/>
                    </a:cubicBezTo>
                    <a:cubicBezTo>
                      <a:pt x="37" y="171"/>
                      <a:pt x="15" y="168"/>
                      <a:pt x="16" y="172"/>
                    </a:cubicBezTo>
                    <a:cubicBezTo>
                      <a:pt x="17" y="177"/>
                      <a:pt x="28" y="176"/>
                      <a:pt x="36" y="178"/>
                    </a:cubicBezTo>
                    <a:cubicBezTo>
                      <a:pt x="45" y="179"/>
                      <a:pt x="37" y="183"/>
                      <a:pt x="37" y="187"/>
                    </a:cubicBezTo>
                    <a:cubicBezTo>
                      <a:pt x="36" y="190"/>
                      <a:pt x="41" y="190"/>
                      <a:pt x="50" y="194"/>
                    </a:cubicBezTo>
                    <a:cubicBezTo>
                      <a:pt x="59" y="198"/>
                      <a:pt x="73" y="201"/>
                      <a:pt x="68" y="196"/>
                    </a:cubicBezTo>
                    <a:cubicBezTo>
                      <a:pt x="64" y="191"/>
                      <a:pt x="77" y="192"/>
                      <a:pt x="80" y="195"/>
                    </a:cubicBezTo>
                    <a:cubicBezTo>
                      <a:pt x="82" y="198"/>
                      <a:pt x="88" y="190"/>
                      <a:pt x="95" y="192"/>
                    </a:cubicBezTo>
                    <a:cubicBezTo>
                      <a:pt x="101" y="194"/>
                      <a:pt x="103" y="186"/>
                      <a:pt x="108" y="189"/>
                    </a:cubicBezTo>
                    <a:cubicBezTo>
                      <a:pt x="113" y="193"/>
                      <a:pt x="137" y="195"/>
                      <a:pt x="145" y="199"/>
                    </a:cubicBezTo>
                    <a:cubicBezTo>
                      <a:pt x="153" y="203"/>
                      <a:pt x="164" y="204"/>
                      <a:pt x="163" y="211"/>
                    </a:cubicBezTo>
                    <a:cubicBezTo>
                      <a:pt x="162" y="217"/>
                      <a:pt x="169" y="222"/>
                      <a:pt x="178" y="226"/>
                    </a:cubicBezTo>
                    <a:cubicBezTo>
                      <a:pt x="187" y="230"/>
                      <a:pt x="189" y="238"/>
                      <a:pt x="189" y="244"/>
                    </a:cubicBezTo>
                    <a:cubicBezTo>
                      <a:pt x="188" y="250"/>
                      <a:pt x="198" y="254"/>
                      <a:pt x="197" y="256"/>
                    </a:cubicBezTo>
                    <a:cubicBezTo>
                      <a:pt x="195" y="259"/>
                      <a:pt x="196" y="263"/>
                      <a:pt x="202" y="268"/>
                    </a:cubicBezTo>
                    <a:cubicBezTo>
                      <a:pt x="208" y="273"/>
                      <a:pt x="193" y="277"/>
                      <a:pt x="197" y="282"/>
                    </a:cubicBezTo>
                    <a:cubicBezTo>
                      <a:pt x="200" y="287"/>
                      <a:pt x="191" y="296"/>
                      <a:pt x="202" y="297"/>
                    </a:cubicBezTo>
                    <a:cubicBezTo>
                      <a:pt x="213" y="299"/>
                      <a:pt x="211" y="290"/>
                      <a:pt x="219" y="290"/>
                    </a:cubicBezTo>
                    <a:cubicBezTo>
                      <a:pt x="227" y="290"/>
                      <a:pt x="219" y="297"/>
                      <a:pt x="223" y="301"/>
                    </a:cubicBezTo>
                    <a:cubicBezTo>
                      <a:pt x="227" y="306"/>
                      <a:pt x="236" y="305"/>
                      <a:pt x="245" y="312"/>
                    </a:cubicBezTo>
                    <a:cubicBezTo>
                      <a:pt x="253" y="319"/>
                      <a:pt x="248" y="322"/>
                      <a:pt x="240" y="316"/>
                    </a:cubicBezTo>
                    <a:cubicBezTo>
                      <a:pt x="232" y="311"/>
                      <a:pt x="210" y="312"/>
                      <a:pt x="210" y="314"/>
                    </a:cubicBezTo>
                    <a:cubicBezTo>
                      <a:pt x="210" y="316"/>
                      <a:pt x="235" y="330"/>
                      <a:pt x="240" y="328"/>
                    </a:cubicBezTo>
                    <a:cubicBezTo>
                      <a:pt x="246" y="326"/>
                      <a:pt x="254" y="336"/>
                      <a:pt x="250" y="340"/>
                    </a:cubicBezTo>
                    <a:cubicBezTo>
                      <a:pt x="247" y="343"/>
                      <a:pt x="249" y="351"/>
                      <a:pt x="248" y="355"/>
                    </a:cubicBezTo>
                    <a:cubicBezTo>
                      <a:pt x="247" y="359"/>
                      <a:pt x="239" y="355"/>
                      <a:pt x="234" y="356"/>
                    </a:cubicBezTo>
                    <a:cubicBezTo>
                      <a:pt x="228" y="357"/>
                      <a:pt x="225" y="358"/>
                      <a:pt x="225" y="364"/>
                    </a:cubicBezTo>
                    <a:cubicBezTo>
                      <a:pt x="225" y="370"/>
                      <a:pt x="216" y="374"/>
                      <a:pt x="215" y="381"/>
                    </a:cubicBezTo>
                    <a:cubicBezTo>
                      <a:pt x="214" y="388"/>
                      <a:pt x="222" y="387"/>
                      <a:pt x="226" y="390"/>
                    </a:cubicBezTo>
                    <a:cubicBezTo>
                      <a:pt x="231" y="393"/>
                      <a:pt x="218" y="395"/>
                      <a:pt x="218" y="400"/>
                    </a:cubicBezTo>
                    <a:cubicBezTo>
                      <a:pt x="217" y="405"/>
                      <a:pt x="229" y="414"/>
                      <a:pt x="233" y="417"/>
                    </a:cubicBezTo>
                    <a:cubicBezTo>
                      <a:pt x="238" y="419"/>
                      <a:pt x="234" y="430"/>
                      <a:pt x="235" y="436"/>
                    </a:cubicBezTo>
                    <a:cubicBezTo>
                      <a:pt x="237" y="442"/>
                      <a:pt x="243" y="435"/>
                      <a:pt x="242" y="442"/>
                    </a:cubicBezTo>
                    <a:cubicBezTo>
                      <a:pt x="241" y="449"/>
                      <a:pt x="247" y="449"/>
                      <a:pt x="248" y="453"/>
                    </a:cubicBezTo>
                    <a:cubicBezTo>
                      <a:pt x="248" y="458"/>
                      <a:pt x="258" y="457"/>
                      <a:pt x="256" y="463"/>
                    </a:cubicBezTo>
                    <a:cubicBezTo>
                      <a:pt x="254" y="469"/>
                      <a:pt x="259" y="473"/>
                      <a:pt x="262" y="477"/>
                    </a:cubicBezTo>
                    <a:cubicBezTo>
                      <a:pt x="264" y="480"/>
                      <a:pt x="273" y="486"/>
                      <a:pt x="274" y="490"/>
                    </a:cubicBezTo>
                    <a:cubicBezTo>
                      <a:pt x="276" y="494"/>
                      <a:pt x="281" y="500"/>
                      <a:pt x="287" y="498"/>
                    </a:cubicBezTo>
                    <a:cubicBezTo>
                      <a:pt x="293" y="497"/>
                      <a:pt x="293" y="502"/>
                      <a:pt x="298" y="502"/>
                    </a:cubicBezTo>
                    <a:cubicBezTo>
                      <a:pt x="303" y="501"/>
                      <a:pt x="310" y="504"/>
                      <a:pt x="311" y="507"/>
                    </a:cubicBezTo>
                    <a:cubicBezTo>
                      <a:pt x="313" y="511"/>
                      <a:pt x="327" y="514"/>
                      <a:pt x="331" y="515"/>
                    </a:cubicBezTo>
                    <a:cubicBezTo>
                      <a:pt x="335" y="516"/>
                      <a:pt x="336" y="508"/>
                      <a:pt x="339" y="506"/>
                    </a:cubicBezTo>
                    <a:cubicBezTo>
                      <a:pt x="343" y="504"/>
                      <a:pt x="342" y="490"/>
                      <a:pt x="345" y="489"/>
                    </a:cubicBezTo>
                    <a:cubicBezTo>
                      <a:pt x="348" y="488"/>
                      <a:pt x="347" y="472"/>
                      <a:pt x="344" y="471"/>
                    </a:cubicBezTo>
                    <a:cubicBezTo>
                      <a:pt x="341" y="470"/>
                      <a:pt x="342" y="464"/>
                      <a:pt x="350" y="465"/>
                    </a:cubicBezTo>
                    <a:cubicBezTo>
                      <a:pt x="357" y="466"/>
                      <a:pt x="355" y="459"/>
                      <a:pt x="358" y="458"/>
                    </a:cubicBezTo>
                    <a:cubicBezTo>
                      <a:pt x="362" y="457"/>
                      <a:pt x="360" y="450"/>
                      <a:pt x="363" y="449"/>
                    </a:cubicBezTo>
                    <a:cubicBezTo>
                      <a:pt x="366" y="448"/>
                      <a:pt x="365" y="444"/>
                      <a:pt x="363" y="441"/>
                    </a:cubicBezTo>
                    <a:cubicBezTo>
                      <a:pt x="361" y="438"/>
                      <a:pt x="364" y="436"/>
                      <a:pt x="368" y="436"/>
                    </a:cubicBezTo>
                    <a:cubicBezTo>
                      <a:pt x="372" y="435"/>
                      <a:pt x="371" y="429"/>
                      <a:pt x="365" y="427"/>
                    </a:cubicBezTo>
                    <a:cubicBezTo>
                      <a:pt x="360" y="425"/>
                      <a:pt x="362" y="419"/>
                      <a:pt x="367" y="423"/>
                    </a:cubicBezTo>
                    <a:cubicBezTo>
                      <a:pt x="372" y="427"/>
                      <a:pt x="376" y="424"/>
                      <a:pt x="373" y="420"/>
                    </a:cubicBezTo>
                    <a:cubicBezTo>
                      <a:pt x="370" y="416"/>
                      <a:pt x="377" y="414"/>
                      <a:pt x="384" y="413"/>
                    </a:cubicBezTo>
                    <a:cubicBezTo>
                      <a:pt x="391" y="413"/>
                      <a:pt x="395" y="409"/>
                      <a:pt x="393" y="404"/>
                    </a:cubicBezTo>
                    <a:cubicBezTo>
                      <a:pt x="392" y="398"/>
                      <a:pt x="401" y="399"/>
                      <a:pt x="399" y="403"/>
                    </a:cubicBezTo>
                    <a:cubicBezTo>
                      <a:pt x="397" y="408"/>
                      <a:pt x="398" y="413"/>
                      <a:pt x="401" y="409"/>
                    </a:cubicBezTo>
                    <a:cubicBezTo>
                      <a:pt x="405" y="406"/>
                      <a:pt x="411" y="408"/>
                      <a:pt x="422" y="405"/>
                    </a:cubicBezTo>
                    <a:cubicBezTo>
                      <a:pt x="434" y="402"/>
                      <a:pt x="445" y="392"/>
                      <a:pt x="447" y="383"/>
                    </a:cubicBezTo>
                    <a:cubicBezTo>
                      <a:pt x="450" y="374"/>
                      <a:pt x="463" y="375"/>
                      <a:pt x="461" y="369"/>
                    </a:cubicBezTo>
                    <a:cubicBezTo>
                      <a:pt x="460" y="363"/>
                      <a:pt x="464" y="361"/>
                      <a:pt x="472" y="365"/>
                    </a:cubicBezTo>
                    <a:cubicBezTo>
                      <a:pt x="480" y="369"/>
                      <a:pt x="474" y="362"/>
                      <a:pt x="483" y="362"/>
                    </a:cubicBezTo>
                    <a:cubicBezTo>
                      <a:pt x="492" y="362"/>
                      <a:pt x="491" y="359"/>
                      <a:pt x="500" y="359"/>
                    </a:cubicBezTo>
                    <a:cubicBezTo>
                      <a:pt x="509" y="358"/>
                      <a:pt x="532" y="354"/>
                      <a:pt x="540" y="348"/>
                    </a:cubicBezTo>
                    <a:cubicBezTo>
                      <a:pt x="548" y="341"/>
                      <a:pt x="565" y="335"/>
                      <a:pt x="572" y="331"/>
                    </a:cubicBezTo>
                    <a:cubicBezTo>
                      <a:pt x="579" y="327"/>
                      <a:pt x="581" y="323"/>
                      <a:pt x="576" y="325"/>
                    </a:cubicBezTo>
                    <a:cubicBezTo>
                      <a:pt x="572" y="328"/>
                      <a:pt x="563" y="328"/>
                      <a:pt x="556" y="326"/>
                    </a:cubicBezTo>
                    <a:cubicBezTo>
                      <a:pt x="550" y="325"/>
                      <a:pt x="539" y="319"/>
                      <a:pt x="531" y="323"/>
                    </a:cubicBezTo>
                    <a:cubicBezTo>
                      <a:pt x="524" y="328"/>
                      <a:pt x="528" y="317"/>
                      <a:pt x="535" y="316"/>
                    </a:cubicBezTo>
                    <a:cubicBezTo>
                      <a:pt x="541" y="315"/>
                      <a:pt x="538" y="312"/>
                      <a:pt x="537" y="305"/>
                    </a:cubicBezTo>
                    <a:cubicBezTo>
                      <a:pt x="535" y="299"/>
                      <a:pt x="547" y="303"/>
                      <a:pt x="553" y="311"/>
                    </a:cubicBezTo>
                    <a:cubicBezTo>
                      <a:pt x="558" y="318"/>
                      <a:pt x="568" y="322"/>
                      <a:pt x="577" y="319"/>
                    </a:cubicBezTo>
                    <a:cubicBezTo>
                      <a:pt x="586" y="316"/>
                      <a:pt x="578" y="309"/>
                      <a:pt x="581" y="304"/>
                    </a:cubicBezTo>
                    <a:cubicBezTo>
                      <a:pt x="585" y="299"/>
                      <a:pt x="554" y="283"/>
                      <a:pt x="552" y="278"/>
                    </a:cubicBezTo>
                    <a:cubicBezTo>
                      <a:pt x="550" y="273"/>
                      <a:pt x="560" y="276"/>
                      <a:pt x="569" y="280"/>
                    </a:cubicBezTo>
                    <a:cubicBezTo>
                      <a:pt x="577" y="284"/>
                      <a:pt x="579" y="273"/>
                      <a:pt x="579" y="268"/>
                    </a:cubicBezTo>
                    <a:cubicBezTo>
                      <a:pt x="579" y="264"/>
                      <a:pt x="561" y="263"/>
                      <a:pt x="552" y="268"/>
                    </a:cubicBezTo>
                    <a:cubicBezTo>
                      <a:pt x="544" y="273"/>
                      <a:pt x="536" y="262"/>
                      <a:pt x="547" y="261"/>
                    </a:cubicBezTo>
                    <a:cubicBezTo>
                      <a:pt x="559" y="259"/>
                      <a:pt x="548" y="255"/>
                      <a:pt x="552" y="251"/>
                    </a:cubicBezTo>
                    <a:cubicBezTo>
                      <a:pt x="555" y="248"/>
                      <a:pt x="569" y="261"/>
                      <a:pt x="577" y="259"/>
                    </a:cubicBezTo>
                    <a:cubicBezTo>
                      <a:pt x="584" y="256"/>
                      <a:pt x="589" y="259"/>
                      <a:pt x="596" y="254"/>
                    </a:cubicBezTo>
                    <a:cubicBezTo>
                      <a:pt x="602" y="249"/>
                      <a:pt x="584" y="244"/>
                      <a:pt x="581" y="240"/>
                    </a:cubicBezTo>
                    <a:cubicBezTo>
                      <a:pt x="577" y="236"/>
                      <a:pt x="599" y="237"/>
                      <a:pt x="606" y="238"/>
                    </a:cubicBezTo>
                    <a:cubicBezTo>
                      <a:pt x="612" y="238"/>
                      <a:pt x="614" y="228"/>
                      <a:pt x="609" y="230"/>
                    </a:cubicBezTo>
                    <a:cubicBezTo>
                      <a:pt x="603" y="232"/>
                      <a:pt x="584" y="223"/>
                      <a:pt x="588" y="217"/>
                    </a:cubicBezTo>
                    <a:cubicBezTo>
                      <a:pt x="592" y="211"/>
                      <a:pt x="600" y="218"/>
                      <a:pt x="608" y="214"/>
                    </a:cubicBezTo>
                    <a:cubicBezTo>
                      <a:pt x="616" y="210"/>
                      <a:pt x="609" y="193"/>
                      <a:pt x="603" y="193"/>
                    </a:cubicBezTo>
                    <a:cubicBezTo>
                      <a:pt x="597" y="193"/>
                      <a:pt x="583" y="191"/>
                      <a:pt x="583" y="188"/>
                    </a:cubicBezTo>
                    <a:cubicBezTo>
                      <a:pt x="583" y="185"/>
                      <a:pt x="571" y="183"/>
                      <a:pt x="574" y="180"/>
                    </a:cubicBezTo>
                    <a:cubicBezTo>
                      <a:pt x="578" y="177"/>
                      <a:pt x="582" y="183"/>
                      <a:pt x="590" y="178"/>
                    </a:cubicBezTo>
                    <a:cubicBezTo>
                      <a:pt x="597" y="172"/>
                      <a:pt x="613" y="179"/>
                      <a:pt x="620" y="178"/>
                    </a:cubicBezTo>
                    <a:cubicBezTo>
                      <a:pt x="627" y="176"/>
                      <a:pt x="617" y="163"/>
                      <a:pt x="613" y="166"/>
                    </a:cubicBezTo>
                    <a:cubicBezTo>
                      <a:pt x="609" y="168"/>
                      <a:pt x="596" y="169"/>
                      <a:pt x="595" y="162"/>
                    </a:cubicBezTo>
                    <a:cubicBezTo>
                      <a:pt x="594" y="155"/>
                      <a:pt x="608" y="162"/>
                      <a:pt x="610" y="158"/>
                    </a:cubicBezTo>
                    <a:cubicBezTo>
                      <a:pt x="612" y="155"/>
                      <a:pt x="591" y="146"/>
                      <a:pt x="587" y="153"/>
                    </a:cubicBezTo>
                    <a:cubicBezTo>
                      <a:pt x="584" y="160"/>
                      <a:pt x="572" y="158"/>
                      <a:pt x="578" y="154"/>
                    </a:cubicBezTo>
                    <a:cubicBezTo>
                      <a:pt x="585" y="150"/>
                      <a:pt x="586" y="139"/>
                      <a:pt x="585" y="133"/>
                    </a:cubicBezTo>
                    <a:cubicBezTo>
                      <a:pt x="585" y="127"/>
                      <a:pt x="608" y="127"/>
                      <a:pt x="605" y="118"/>
                    </a:cubicBezTo>
                    <a:cubicBezTo>
                      <a:pt x="603" y="108"/>
                      <a:pt x="616" y="106"/>
                      <a:pt x="624" y="106"/>
                    </a:cubicBezTo>
                    <a:cubicBezTo>
                      <a:pt x="632" y="106"/>
                      <a:pt x="624" y="96"/>
                      <a:pt x="616" y="97"/>
                    </a:cubicBezTo>
                    <a:cubicBezTo>
                      <a:pt x="609" y="98"/>
                      <a:pt x="601" y="107"/>
                      <a:pt x="598" y="103"/>
                    </a:cubicBezTo>
                    <a:cubicBezTo>
                      <a:pt x="594" y="100"/>
                      <a:pt x="606" y="94"/>
                      <a:pt x="613" y="94"/>
                    </a:cubicBezTo>
                    <a:cubicBezTo>
                      <a:pt x="620" y="94"/>
                      <a:pt x="636" y="93"/>
                      <a:pt x="641" y="90"/>
                    </a:cubicBezTo>
                    <a:cubicBezTo>
                      <a:pt x="647" y="87"/>
                      <a:pt x="631" y="84"/>
                      <a:pt x="621" y="85"/>
                    </a:cubicBezTo>
                    <a:cubicBezTo>
                      <a:pt x="610" y="86"/>
                      <a:pt x="610" y="82"/>
                      <a:pt x="626" y="81"/>
                    </a:cubicBezTo>
                    <a:cubicBezTo>
                      <a:pt x="642" y="81"/>
                      <a:pt x="639" y="78"/>
                      <a:pt x="651" y="76"/>
                    </a:cubicBezTo>
                    <a:cubicBezTo>
                      <a:pt x="662" y="75"/>
                      <a:pt x="658" y="70"/>
                      <a:pt x="665" y="70"/>
                    </a:cubicBezTo>
                    <a:cubicBezTo>
                      <a:pt x="672" y="70"/>
                      <a:pt x="691" y="62"/>
                      <a:pt x="691" y="58"/>
                    </a:cubicBezTo>
                    <a:cubicBezTo>
                      <a:pt x="691" y="55"/>
                      <a:pt x="664" y="47"/>
                      <a:pt x="652" y="47"/>
                    </a:cubicBezTo>
                    <a:close/>
                    <a:moveTo>
                      <a:pt x="237" y="338"/>
                    </a:moveTo>
                    <a:cubicBezTo>
                      <a:pt x="237" y="332"/>
                      <a:pt x="231" y="336"/>
                      <a:pt x="228" y="329"/>
                    </a:cubicBezTo>
                    <a:cubicBezTo>
                      <a:pt x="224" y="323"/>
                      <a:pt x="207" y="320"/>
                      <a:pt x="206" y="325"/>
                    </a:cubicBezTo>
                    <a:cubicBezTo>
                      <a:pt x="205" y="327"/>
                      <a:pt x="200" y="330"/>
                      <a:pt x="204" y="335"/>
                    </a:cubicBezTo>
                    <a:cubicBezTo>
                      <a:pt x="208" y="340"/>
                      <a:pt x="211" y="338"/>
                      <a:pt x="216" y="342"/>
                    </a:cubicBezTo>
                    <a:cubicBezTo>
                      <a:pt x="221" y="347"/>
                      <a:pt x="236" y="343"/>
                      <a:pt x="237" y="338"/>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5" name="Freeform 124"/>
              <p:cNvSpPr>
                <a:spLocks noEditPoints="1"/>
              </p:cNvSpPr>
              <p:nvPr/>
            </p:nvSpPr>
            <p:spPr bwMode="auto">
              <a:xfrm>
                <a:off x="1602" y="1926"/>
                <a:ext cx="3612" cy="2779"/>
              </a:xfrm>
              <a:custGeom>
                <a:avLst/>
                <a:gdLst/>
                <a:ahLst/>
                <a:cxnLst>
                  <a:cxn ang="0">
                    <a:pos x="205" y="683"/>
                  </a:cxn>
                  <a:cxn ang="0">
                    <a:pos x="189" y="227"/>
                  </a:cxn>
                  <a:cxn ang="0">
                    <a:pos x="387" y="251"/>
                  </a:cxn>
                  <a:cxn ang="0">
                    <a:pos x="257" y="269"/>
                  </a:cxn>
                  <a:cxn ang="0">
                    <a:pos x="386" y="334"/>
                  </a:cxn>
                  <a:cxn ang="0">
                    <a:pos x="237" y="194"/>
                  </a:cxn>
                  <a:cxn ang="0">
                    <a:pos x="208" y="185"/>
                  </a:cxn>
                  <a:cxn ang="0">
                    <a:pos x="369" y="213"/>
                  </a:cxn>
                  <a:cxn ang="0">
                    <a:pos x="297" y="144"/>
                  </a:cxn>
                  <a:cxn ang="0">
                    <a:pos x="413" y="119"/>
                  </a:cxn>
                  <a:cxn ang="0">
                    <a:pos x="416" y="161"/>
                  </a:cxn>
                  <a:cxn ang="0">
                    <a:pos x="420" y="185"/>
                  </a:cxn>
                  <a:cxn ang="0">
                    <a:pos x="543" y="147"/>
                  </a:cxn>
                  <a:cxn ang="0">
                    <a:pos x="492" y="232"/>
                  </a:cxn>
                  <a:cxn ang="0">
                    <a:pos x="687" y="220"/>
                  </a:cxn>
                  <a:cxn ang="0">
                    <a:pos x="580" y="151"/>
                  </a:cxn>
                  <a:cxn ang="0">
                    <a:pos x="598" y="83"/>
                  </a:cxn>
                  <a:cxn ang="0">
                    <a:pos x="587" y="66"/>
                  </a:cxn>
                  <a:cxn ang="0">
                    <a:pos x="634" y="120"/>
                  </a:cxn>
                  <a:cxn ang="0">
                    <a:pos x="698" y="180"/>
                  </a:cxn>
                  <a:cxn ang="0">
                    <a:pos x="795" y="87"/>
                  </a:cxn>
                  <a:cxn ang="0">
                    <a:pos x="760" y="9"/>
                  </a:cxn>
                  <a:cxn ang="0">
                    <a:pos x="569" y="46"/>
                  </a:cxn>
                  <a:cxn ang="0">
                    <a:pos x="624" y="440"/>
                  </a:cxn>
                  <a:cxn ang="0">
                    <a:pos x="827" y="340"/>
                  </a:cxn>
                  <a:cxn ang="0">
                    <a:pos x="746" y="272"/>
                  </a:cxn>
                  <a:cxn ang="0">
                    <a:pos x="624" y="250"/>
                  </a:cxn>
                  <a:cxn ang="0">
                    <a:pos x="704" y="309"/>
                  </a:cxn>
                  <a:cxn ang="0">
                    <a:pos x="736" y="409"/>
                  </a:cxn>
                  <a:cxn ang="0">
                    <a:pos x="850" y="419"/>
                  </a:cxn>
                  <a:cxn ang="0">
                    <a:pos x="682" y="241"/>
                  </a:cxn>
                  <a:cxn ang="0">
                    <a:pos x="963" y="641"/>
                  </a:cxn>
                  <a:cxn ang="0">
                    <a:pos x="110" y="629"/>
                  </a:cxn>
                  <a:cxn ang="0">
                    <a:pos x="821" y="686"/>
                  </a:cxn>
                  <a:cxn ang="0">
                    <a:pos x="963" y="609"/>
                  </a:cxn>
                  <a:cxn ang="0">
                    <a:pos x="895" y="560"/>
                  </a:cxn>
                  <a:cxn ang="0">
                    <a:pos x="844" y="528"/>
                  </a:cxn>
                  <a:cxn ang="0">
                    <a:pos x="763" y="463"/>
                  </a:cxn>
                  <a:cxn ang="0">
                    <a:pos x="727" y="543"/>
                  </a:cxn>
                  <a:cxn ang="0">
                    <a:pos x="666" y="617"/>
                  </a:cxn>
                  <a:cxn ang="0">
                    <a:pos x="538" y="525"/>
                  </a:cxn>
                  <a:cxn ang="0">
                    <a:pos x="579" y="430"/>
                  </a:cxn>
                  <a:cxn ang="0">
                    <a:pos x="649" y="387"/>
                  </a:cxn>
                  <a:cxn ang="0">
                    <a:pos x="636" y="339"/>
                  </a:cxn>
                  <a:cxn ang="0">
                    <a:pos x="580" y="343"/>
                  </a:cxn>
                  <a:cxn ang="0">
                    <a:pos x="537" y="271"/>
                  </a:cxn>
                  <a:cxn ang="0">
                    <a:pos x="518" y="292"/>
                  </a:cxn>
                  <a:cxn ang="0">
                    <a:pos x="508" y="364"/>
                  </a:cxn>
                  <a:cxn ang="0">
                    <a:pos x="492" y="348"/>
                  </a:cxn>
                  <a:cxn ang="0">
                    <a:pos x="399" y="348"/>
                  </a:cxn>
                  <a:cxn ang="0">
                    <a:pos x="268" y="339"/>
                  </a:cxn>
                  <a:cxn ang="0">
                    <a:pos x="97" y="340"/>
                  </a:cxn>
                  <a:cxn ang="0">
                    <a:pos x="47" y="341"/>
                  </a:cxn>
                  <a:cxn ang="0">
                    <a:pos x="127" y="588"/>
                  </a:cxn>
                  <a:cxn ang="0">
                    <a:pos x="182" y="658"/>
                  </a:cxn>
                  <a:cxn ang="0">
                    <a:pos x="623" y="689"/>
                  </a:cxn>
                  <a:cxn ang="0">
                    <a:pos x="701" y="766"/>
                  </a:cxn>
                  <a:cxn ang="0">
                    <a:pos x="866" y="722"/>
                  </a:cxn>
                  <a:cxn ang="0">
                    <a:pos x="243" y="407"/>
                  </a:cxn>
                  <a:cxn ang="0">
                    <a:pos x="241" y="392"/>
                  </a:cxn>
                  <a:cxn ang="0">
                    <a:pos x="503" y="656"/>
                  </a:cxn>
                </a:cxnLst>
                <a:rect l="0" t="0" r="r" b="b"/>
                <a:pathLst>
                  <a:path w="1005" h="774">
                    <a:moveTo>
                      <a:pt x="198" y="678"/>
                    </a:moveTo>
                    <a:cubicBezTo>
                      <a:pt x="195" y="675"/>
                      <a:pt x="187" y="676"/>
                      <a:pt x="185" y="672"/>
                    </a:cubicBezTo>
                    <a:cubicBezTo>
                      <a:pt x="184" y="669"/>
                      <a:pt x="176" y="657"/>
                      <a:pt x="172" y="658"/>
                    </a:cubicBezTo>
                    <a:cubicBezTo>
                      <a:pt x="168" y="658"/>
                      <a:pt x="162" y="658"/>
                      <a:pt x="157" y="654"/>
                    </a:cubicBezTo>
                    <a:cubicBezTo>
                      <a:pt x="152" y="651"/>
                      <a:pt x="149" y="650"/>
                      <a:pt x="146" y="653"/>
                    </a:cubicBezTo>
                    <a:cubicBezTo>
                      <a:pt x="142" y="655"/>
                      <a:pt x="149" y="655"/>
                      <a:pt x="149" y="658"/>
                    </a:cubicBezTo>
                    <a:cubicBezTo>
                      <a:pt x="149" y="660"/>
                      <a:pt x="151" y="662"/>
                      <a:pt x="154" y="661"/>
                    </a:cubicBezTo>
                    <a:cubicBezTo>
                      <a:pt x="157" y="661"/>
                      <a:pt x="159" y="667"/>
                      <a:pt x="162" y="667"/>
                    </a:cubicBezTo>
                    <a:cubicBezTo>
                      <a:pt x="165" y="668"/>
                      <a:pt x="166" y="672"/>
                      <a:pt x="170" y="672"/>
                    </a:cubicBezTo>
                    <a:cubicBezTo>
                      <a:pt x="173" y="672"/>
                      <a:pt x="174" y="676"/>
                      <a:pt x="176" y="679"/>
                    </a:cubicBezTo>
                    <a:cubicBezTo>
                      <a:pt x="177" y="681"/>
                      <a:pt x="181" y="679"/>
                      <a:pt x="181" y="681"/>
                    </a:cubicBezTo>
                    <a:cubicBezTo>
                      <a:pt x="181" y="683"/>
                      <a:pt x="185" y="685"/>
                      <a:pt x="186" y="687"/>
                    </a:cubicBezTo>
                    <a:cubicBezTo>
                      <a:pt x="193" y="688"/>
                      <a:pt x="199" y="689"/>
                      <a:pt x="204" y="687"/>
                    </a:cubicBezTo>
                    <a:cubicBezTo>
                      <a:pt x="204" y="686"/>
                      <a:pt x="205" y="684"/>
                      <a:pt x="205" y="683"/>
                    </a:cubicBezTo>
                    <a:cubicBezTo>
                      <a:pt x="207" y="680"/>
                      <a:pt x="202" y="682"/>
                      <a:pt x="198" y="678"/>
                    </a:cubicBezTo>
                    <a:close/>
                    <a:moveTo>
                      <a:pt x="190" y="281"/>
                    </a:moveTo>
                    <a:cubicBezTo>
                      <a:pt x="199" y="283"/>
                      <a:pt x="200" y="299"/>
                      <a:pt x="206" y="299"/>
                    </a:cubicBezTo>
                    <a:cubicBezTo>
                      <a:pt x="210" y="299"/>
                      <a:pt x="207" y="294"/>
                      <a:pt x="213" y="294"/>
                    </a:cubicBezTo>
                    <a:cubicBezTo>
                      <a:pt x="220" y="294"/>
                      <a:pt x="218" y="291"/>
                      <a:pt x="224" y="291"/>
                    </a:cubicBezTo>
                    <a:cubicBezTo>
                      <a:pt x="230" y="292"/>
                      <a:pt x="235" y="290"/>
                      <a:pt x="235" y="283"/>
                    </a:cubicBezTo>
                    <a:cubicBezTo>
                      <a:pt x="235" y="276"/>
                      <a:pt x="240" y="273"/>
                      <a:pt x="246" y="272"/>
                    </a:cubicBezTo>
                    <a:cubicBezTo>
                      <a:pt x="252" y="270"/>
                      <a:pt x="246" y="263"/>
                      <a:pt x="255" y="261"/>
                    </a:cubicBezTo>
                    <a:cubicBezTo>
                      <a:pt x="263" y="259"/>
                      <a:pt x="287" y="249"/>
                      <a:pt x="291" y="246"/>
                    </a:cubicBezTo>
                    <a:cubicBezTo>
                      <a:pt x="295" y="243"/>
                      <a:pt x="286" y="239"/>
                      <a:pt x="277" y="233"/>
                    </a:cubicBezTo>
                    <a:cubicBezTo>
                      <a:pt x="268" y="228"/>
                      <a:pt x="261" y="226"/>
                      <a:pt x="254" y="231"/>
                    </a:cubicBezTo>
                    <a:cubicBezTo>
                      <a:pt x="247" y="235"/>
                      <a:pt x="252" y="226"/>
                      <a:pt x="247" y="228"/>
                    </a:cubicBezTo>
                    <a:cubicBezTo>
                      <a:pt x="241" y="231"/>
                      <a:pt x="226" y="224"/>
                      <a:pt x="224" y="222"/>
                    </a:cubicBezTo>
                    <a:cubicBezTo>
                      <a:pt x="222" y="219"/>
                      <a:pt x="195" y="227"/>
                      <a:pt x="189" y="227"/>
                    </a:cubicBezTo>
                    <a:cubicBezTo>
                      <a:pt x="182" y="227"/>
                      <a:pt x="189" y="234"/>
                      <a:pt x="194" y="238"/>
                    </a:cubicBezTo>
                    <a:cubicBezTo>
                      <a:pt x="198" y="241"/>
                      <a:pt x="183" y="252"/>
                      <a:pt x="186" y="255"/>
                    </a:cubicBezTo>
                    <a:cubicBezTo>
                      <a:pt x="189" y="257"/>
                      <a:pt x="183" y="264"/>
                      <a:pt x="176" y="272"/>
                    </a:cubicBezTo>
                    <a:cubicBezTo>
                      <a:pt x="169" y="280"/>
                      <a:pt x="181" y="279"/>
                      <a:pt x="190" y="281"/>
                    </a:cubicBezTo>
                    <a:close/>
                    <a:moveTo>
                      <a:pt x="440" y="322"/>
                    </a:moveTo>
                    <a:cubicBezTo>
                      <a:pt x="443" y="319"/>
                      <a:pt x="455" y="329"/>
                      <a:pt x="456" y="322"/>
                    </a:cubicBezTo>
                    <a:cubicBezTo>
                      <a:pt x="456" y="314"/>
                      <a:pt x="442" y="311"/>
                      <a:pt x="436" y="307"/>
                    </a:cubicBezTo>
                    <a:cubicBezTo>
                      <a:pt x="430" y="303"/>
                      <a:pt x="427" y="305"/>
                      <a:pt x="418" y="298"/>
                    </a:cubicBezTo>
                    <a:cubicBezTo>
                      <a:pt x="408" y="291"/>
                      <a:pt x="420" y="287"/>
                      <a:pt x="413" y="282"/>
                    </a:cubicBezTo>
                    <a:cubicBezTo>
                      <a:pt x="406" y="276"/>
                      <a:pt x="404" y="261"/>
                      <a:pt x="409" y="256"/>
                    </a:cubicBezTo>
                    <a:cubicBezTo>
                      <a:pt x="414" y="251"/>
                      <a:pt x="419" y="244"/>
                      <a:pt x="410" y="240"/>
                    </a:cubicBezTo>
                    <a:cubicBezTo>
                      <a:pt x="401" y="237"/>
                      <a:pt x="387" y="243"/>
                      <a:pt x="388" y="245"/>
                    </a:cubicBezTo>
                    <a:cubicBezTo>
                      <a:pt x="390" y="247"/>
                      <a:pt x="402" y="254"/>
                      <a:pt x="402" y="257"/>
                    </a:cubicBezTo>
                    <a:cubicBezTo>
                      <a:pt x="402" y="260"/>
                      <a:pt x="391" y="249"/>
                      <a:pt x="387" y="251"/>
                    </a:cubicBezTo>
                    <a:cubicBezTo>
                      <a:pt x="383" y="254"/>
                      <a:pt x="378" y="246"/>
                      <a:pt x="375" y="251"/>
                    </a:cubicBezTo>
                    <a:cubicBezTo>
                      <a:pt x="371" y="256"/>
                      <a:pt x="379" y="274"/>
                      <a:pt x="382" y="279"/>
                    </a:cubicBezTo>
                    <a:cubicBezTo>
                      <a:pt x="385" y="284"/>
                      <a:pt x="379" y="284"/>
                      <a:pt x="375" y="285"/>
                    </a:cubicBezTo>
                    <a:cubicBezTo>
                      <a:pt x="371" y="286"/>
                      <a:pt x="371" y="271"/>
                      <a:pt x="367" y="265"/>
                    </a:cubicBezTo>
                    <a:cubicBezTo>
                      <a:pt x="363" y="260"/>
                      <a:pt x="347" y="253"/>
                      <a:pt x="346" y="257"/>
                    </a:cubicBezTo>
                    <a:cubicBezTo>
                      <a:pt x="345" y="261"/>
                      <a:pt x="356" y="261"/>
                      <a:pt x="354" y="267"/>
                    </a:cubicBezTo>
                    <a:cubicBezTo>
                      <a:pt x="353" y="272"/>
                      <a:pt x="347" y="263"/>
                      <a:pt x="341" y="268"/>
                    </a:cubicBezTo>
                    <a:cubicBezTo>
                      <a:pt x="336" y="272"/>
                      <a:pt x="337" y="269"/>
                      <a:pt x="338" y="265"/>
                    </a:cubicBezTo>
                    <a:cubicBezTo>
                      <a:pt x="339" y="260"/>
                      <a:pt x="330" y="255"/>
                      <a:pt x="320" y="256"/>
                    </a:cubicBezTo>
                    <a:cubicBezTo>
                      <a:pt x="310" y="257"/>
                      <a:pt x="315" y="264"/>
                      <a:pt x="312" y="267"/>
                    </a:cubicBezTo>
                    <a:cubicBezTo>
                      <a:pt x="309" y="269"/>
                      <a:pt x="294" y="265"/>
                      <a:pt x="304" y="263"/>
                    </a:cubicBezTo>
                    <a:cubicBezTo>
                      <a:pt x="313" y="261"/>
                      <a:pt x="309" y="256"/>
                      <a:pt x="306" y="250"/>
                    </a:cubicBezTo>
                    <a:cubicBezTo>
                      <a:pt x="302" y="245"/>
                      <a:pt x="293" y="251"/>
                      <a:pt x="277" y="257"/>
                    </a:cubicBezTo>
                    <a:cubicBezTo>
                      <a:pt x="262" y="262"/>
                      <a:pt x="255" y="268"/>
                      <a:pt x="257" y="269"/>
                    </a:cubicBezTo>
                    <a:cubicBezTo>
                      <a:pt x="259" y="269"/>
                      <a:pt x="259" y="272"/>
                      <a:pt x="253" y="277"/>
                    </a:cubicBezTo>
                    <a:cubicBezTo>
                      <a:pt x="247" y="282"/>
                      <a:pt x="253" y="286"/>
                      <a:pt x="259" y="286"/>
                    </a:cubicBezTo>
                    <a:cubicBezTo>
                      <a:pt x="264" y="286"/>
                      <a:pt x="260" y="290"/>
                      <a:pt x="263" y="292"/>
                    </a:cubicBezTo>
                    <a:cubicBezTo>
                      <a:pt x="267" y="293"/>
                      <a:pt x="285" y="285"/>
                      <a:pt x="290" y="288"/>
                    </a:cubicBezTo>
                    <a:cubicBezTo>
                      <a:pt x="295" y="292"/>
                      <a:pt x="260" y="294"/>
                      <a:pt x="260" y="300"/>
                    </a:cubicBezTo>
                    <a:cubicBezTo>
                      <a:pt x="260" y="306"/>
                      <a:pt x="279" y="309"/>
                      <a:pt x="293" y="307"/>
                    </a:cubicBezTo>
                    <a:cubicBezTo>
                      <a:pt x="307" y="304"/>
                      <a:pt x="332" y="309"/>
                      <a:pt x="332" y="312"/>
                    </a:cubicBezTo>
                    <a:cubicBezTo>
                      <a:pt x="332" y="316"/>
                      <a:pt x="315" y="315"/>
                      <a:pt x="303" y="314"/>
                    </a:cubicBezTo>
                    <a:cubicBezTo>
                      <a:pt x="290" y="314"/>
                      <a:pt x="269" y="318"/>
                      <a:pt x="270" y="322"/>
                    </a:cubicBezTo>
                    <a:cubicBezTo>
                      <a:pt x="271" y="326"/>
                      <a:pt x="272" y="326"/>
                      <a:pt x="285" y="332"/>
                    </a:cubicBezTo>
                    <a:cubicBezTo>
                      <a:pt x="298" y="338"/>
                      <a:pt x="312" y="329"/>
                      <a:pt x="311" y="338"/>
                    </a:cubicBezTo>
                    <a:cubicBezTo>
                      <a:pt x="311" y="346"/>
                      <a:pt x="318" y="348"/>
                      <a:pt x="336" y="349"/>
                    </a:cubicBezTo>
                    <a:cubicBezTo>
                      <a:pt x="353" y="349"/>
                      <a:pt x="361" y="341"/>
                      <a:pt x="370" y="341"/>
                    </a:cubicBezTo>
                    <a:cubicBezTo>
                      <a:pt x="378" y="342"/>
                      <a:pt x="382" y="340"/>
                      <a:pt x="386" y="334"/>
                    </a:cubicBezTo>
                    <a:cubicBezTo>
                      <a:pt x="390" y="328"/>
                      <a:pt x="394" y="332"/>
                      <a:pt x="395" y="335"/>
                    </a:cubicBezTo>
                    <a:cubicBezTo>
                      <a:pt x="396" y="338"/>
                      <a:pt x="407" y="337"/>
                      <a:pt x="409" y="340"/>
                    </a:cubicBezTo>
                    <a:cubicBezTo>
                      <a:pt x="416" y="346"/>
                      <a:pt x="437" y="344"/>
                      <a:pt x="445" y="340"/>
                    </a:cubicBezTo>
                    <a:cubicBezTo>
                      <a:pt x="453" y="336"/>
                      <a:pt x="441" y="325"/>
                      <a:pt x="437" y="330"/>
                    </a:cubicBezTo>
                    <a:cubicBezTo>
                      <a:pt x="433" y="335"/>
                      <a:pt x="430" y="332"/>
                      <a:pt x="429" y="330"/>
                    </a:cubicBezTo>
                    <a:cubicBezTo>
                      <a:pt x="428" y="327"/>
                      <a:pt x="437" y="326"/>
                      <a:pt x="440" y="322"/>
                    </a:cubicBezTo>
                    <a:close/>
                    <a:moveTo>
                      <a:pt x="250" y="199"/>
                    </a:moveTo>
                    <a:cubicBezTo>
                      <a:pt x="259" y="200"/>
                      <a:pt x="268" y="192"/>
                      <a:pt x="267" y="188"/>
                    </a:cubicBezTo>
                    <a:cubicBezTo>
                      <a:pt x="267" y="183"/>
                      <a:pt x="245" y="199"/>
                      <a:pt x="250" y="199"/>
                    </a:cubicBezTo>
                    <a:close/>
                    <a:moveTo>
                      <a:pt x="208" y="185"/>
                    </a:moveTo>
                    <a:cubicBezTo>
                      <a:pt x="212" y="187"/>
                      <a:pt x="208" y="194"/>
                      <a:pt x="212" y="192"/>
                    </a:cubicBezTo>
                    <a:cubicBezTo>
                      <a:pt x="216" y="190"/>
                      <a:pt x="217" y="189"/>
                      <a:pt x="220" y="190"/>
                    </a:cubicBezTo>
                    <a:cubicBezTo>
                      <a:pt x="226" y="192"/>
                      <a:pt x="227" y="187"/>
                      <a:pt x="229" y="185"/>
                    </a:cubicBezTo>
                    <a:cubicBezTo>
                      <a:pt x="232" y="182"/>
                      <a:pt x="231" y="194"/>
                      <a:pt x="237" y="194"/>
                    </a:cubicBezTo>
                    <a:cubicBezTo>
                      <a:pt x="243" y="194"/>
                      <a:pt x="242" y="182"/>
                      <a:pt x="247" y="185"/>
                    </a:cubicBezTo>
                    <a:cubicBezTo>
                      <a:pt x="252" y="189"/>
                      <a:pt x="253" y="184"/>
                      <a:pt x="254" y="180"/>
                    </a:cubicBezTo>
                    <a:cubicBezTo>
                      <a:pt x="255" y="177"/>
                      <a:pt x="255" y="171"/>
                      <a:pt x="261" y="170"/>
                    </a:cubicBezTo>
                    <a:cubicBezTo>
                      <a:pt x="266" y="169"/>
                      <a:pt x="262" y="175"/>
                      <a:pt x="264" y="180"/>
                    </a:cubicBezTo>
                    <a:cubicBezTo>
                      <a:pt x="268" y="186"/>
                      <a:pt x="274" y="180"/>
                      <a:pt x="275" y="177"/>
                    </a:cubicBezTo>
                    <a:cubicBezTo>
                      <a:pt x="275" y="174"/>
                      <a:pt x="284" y="176"/>
                      <a:pt x="284" y="173"/>
                    </a:cubicBezTo>
                    <a:cubicBezTo>
                      <a:pt x="283" y="169"/>
                      <a:pt x="286" y="168"/>
                      <a:pt x="284" y="164"/>
                    </a:cubicBezTo>
                    <a:cubicBezTo>
                      <a:pt x="281" y="160"/>
                      <a:pt x="288" y="161"/>
                      <a:pt x="291" y="158"/>
                    </a:cubicBezTo>
                    <a:cubicBezTo>
                      <a:pt x="294" y="155"/>
                      <a:pt x="287" y="158"/>
                      <a:pt x="282" y="153"/>
                    </a:cubicBezTo>
                    <a:cubicBezTo>
                      <a:pt x="277" y="149"/>
                      <a:pt x="275" y="155"/>
                      <a:pt x="275" y="158"/>
                    </a:cubicBezTo>
                    <a:cubicBezTo>
                      <a:pt x="275" y="161"/>
                      <a:pt x="265" y="158"/>
                      <a:pt x="260" y="156"/>
                    </a:cubicBezTo>
                    <a:cubicBezTo>
                      <a:pt x="254" y="154"/>
                      <a:pt x="247" y="163"/>
                      <a:pt x="239" y="167"/>
                    </a:cubicBezTo>
                    <a:cubicBezTo>
                      <a:pt x="231" y="171"/>
                      <a:pt x="231" y="178"/>
                      <a:pt x="223" y="177"/>
                    </a:cubicBezTo>
                    <a:cubicBezTo>
                      <a:pt x="216" y="177"/>
                      <a:pt x="205" y="184"/>
                      <a:pt x="208" y="185"/>
                    </a:cubicBezTo>
                    <a:close/>
                    <a:moveTo>
                      <a:pt x="286" y="183"/>
                    </a:moveTo>
                    <a:cubicBezTo>
                      <a:pt x="279" y="183"/>
                      <a:pt x="280" y="190"/>
                      <a:pt x="288" y="190"/>
                    </a:cubicBezTo>
                    <a:cubicBezTo>
                      <a:pt x="296" y="190"/>
                      <a:pt x="298" y="193"/>
                      <a:pt x="287" y="192"/>
                    </a:cubicBezTo>
                    <a:cubicBezTo>
                      <a:pt x="275" y="192"/>
                      <a:pt x="270" y="202"/>
                      <a:pt x="278" y="200"/>
                    </a:cubicBezTo>
                    <a:cubicBezTo>
                      <a:pt x="286" y="198"/>
                      <a:pt x="296" y="198"/>
                      <a:pt x="290" y="200"/>
                    </a:cubicBezTo>
                    <a:cubicBezTo>
                      <a:pt x="284" y="202"/>
                      <a:pt x="268" y="203"/>
                      <a:pt x="270" y="206"/>
                    </a:cubicBezTo>
                    <a:cubicBezTo>
                      <a:pt x="271" y="208"/>
                      <a:pt x="278" y="208"/>
                      <a:pt x="284" y="210"/>
                    </a:cubicBezTo>
                    <a:cubicBezTo>
                      <a:pt x="291" y="213"/>
                      <a:pt x="295" y="214"/>
                      <a:pt x="300" y="209"/>
                    </a:cubicBezTo>
                    <a:cubicBezTo>
                      <a:pt x="305" y="203"/>
                      <a:pt x="311" y="198"/>
                      <a:pt x="309" y="205"/>
                    </a:cubicBezTo>
                    <a:cubicBezTo>
                      <a:pt x="306" y="213"/>
                      <a:pt x="317" y="207"/>
                      <a:pt x="330" y="207"/>
                    </a:cubicBezTo>
                    <a:cubicBezTo>
                      <a:pt x="344" y="206"/>
                      <a:pt x="328" y="215"/>
                      <a:pt x="314" y="216"/>
                    </a:cubicBezTo>
                    <a:cubicBezTo>
                      <a:pt x="300" y="217"/>
                      <a:pt x="302" y="224"/>
                      <a:pt x="313" y="226"/>
                    </a:cubicBezTo>
                    <a:cubicBezTo>
                      <a:pt x="324" y="229"/>
                      <a:pt x="348" y="219"/>
                      <a:pt x="353" y="214"/>
                    </a:cubicBezTo>
                    <a:cubicBezTo>
                      <a:pt x="359" y="208"/>
                      <a:pt x="364" y="217"/>
                      <a:pt x="369" y="213"/>
                    </a:cubicBezTo>
                    <a:cubicBezTo>
                      <a:pt x="375" y="209"/>
                      <a:pt x="385" y="213"/>
                      <a:pt x="395" y="211"/>
                    </a:cubicBezTo>
                    <a:cubicBezTo>
                      <a:pt x="404" y="209"/>
                      <a:pt x="406" y="191"/>
                      <a:pt x="399" y="188"/>
                    </a:cubicBezTo>
                    <a:cubicBezTo>
                      <a:pt x="392" y="185"/>
                      <a:pt x="392" y="192"/>
                      <a:pt x="386" y="193"/>
                    </a:cubicBezTo>
                    <a:cubicBezTo>
                      <a:pt x="381" y="194"/>
                      <a:pt x="378" y="187"/>
                      <a:pt x="373" y="182"/>
                    </a:cubicBezTo>
                    <a:cubicBezTo>
                      <a:pt x="369" y="178"/>
                      <a:pt x="372" y="169"/>
                      <a:pt x="365" y="170"/>
                    </a:cubicBezTo>
                    <a:cubicBezTo>
                      <a:pt x="359" y="171"/>
                      <a:pt x="345" y="182"/>
                      <a:pt x="353" y="183"/>
                    </a:cubicBezTo>
                    <a:cubicBezTo>
                      <a:pt x="362" y="184"/>
                      <a:pt x="359" y="188"/>
                      <a:pt x="354" y="190"/>
                    </a:cubicBezTo>
                    <a:cubicBezTo>
                      <a:pt x="350" y="192"/>
                      <a:pt x="365" y="196"/>
                      <a:pt x="363" y="199"/>
                    </a:cubicBezTo>
                    <a:cubicBezTo>
                      <a:pt x="361" y="202"/>
                      <a:pt x="338" y="199"/>
                      <a:pt x="337" y="194"/>
                    </a:cubicBezTo>
                    <a:cubicBezTo>
                      <a:pt x="336" y="189"/>
                      <a:pt x="318" y="180"/>
                      <a:pt x="310" y="182"/>
                    </a:cubicBezTo>
                    <a:cubicBezTo>
                      <a:pt x="303" y="184"/>
                      <a:pt x="306" y="176"/>
                      <a:pt x="298" y="176"/>
                    </a:cubicBezTo>
                    <a:cubicBezTo>
                      <a:pt x="291" y="175"/>
                      <a:pt x="293" y="182"/>
                      <a:pt x="286" y="183"/>
                    </a:cubicBezTo>
                    <a:close/>
                    <a:moveTo>
                      <a:pt x="312" y="147"/>
                    </a:moveTo>
                    <a:cubicBezTo>
                      <a:pt x="315" y="141"/>
                      <a:pt x="296" y="142"/>
                      <a:pt x="297" y="144"/>
                    </a:cubicBezTo>
                    <a:cubicBezTo>
                      <a:pt x="301" y="148"/>
                      <a:pt x="310" y="153"/>
                      <a:pt x="312" y="147"/>
                    </a:cubicBezTo>
                    <a:close/>
                    <a:moveTo>
                      <a:pt x="354" y="144"/>
                    </a:moveTo>
                    <a:cubicBezTo>
                      <a:pt x="360" y="143"/>
                      <a:pt x="357" y="138"/>
                      <a:pt x="347" y="140"/>
                    </a:cubicBezTo>
                    <a:cubicBezTo>
                      <a:pt x="336" y="141"/>
                      <a:pt x="318" y="141"/>
                      <a:pt x="318" y="149"/>
                    </a:cubicBezTo>
                    <a:cubicBezTo>
                      <a:pt x="318" y="155"/>
                      <a:pt x="322" y="158"/>
                      <a:pt x="333" y="159"/>
                    </a:cubicBezTo>
                    <a:cubicBezTo>
                      <a:pt x="345" y="160"/>
                      <a:pt x="355" y="149"/>
                      <a:pt x="349" y="149"/>
                    </a:cubicBezTo>
                    <a:cubicBezTo>
                      <a:pt x="344" y="149"/>
                      <a:pt x="347" y="145"/>
                      <a:pt x="354" y="144"/>
                    </a:cubicBezTo>
                    <a:close/>
                    <a:moveTo>
                      <a:pt x="329" y="135"/>
                    </a:moveTo>
                    <a:cubicBezTo>
                      <a:pt x="334" y="137"/>
                      <a:pt x="339" y="130"/>
                      <a:pt x="343" y="133"/>
                    </a:cubicBezTo>
                    <a:cubicBezTo>
                      <a:pt x="346" y="136"/>
                      <a:pt x="362" y="139"/>
                      <a:pt x="362" y="131"/>
                    </a:cubicBezTo>
                    <a:cubicBezTo>
                      <a:pt x="362" y="123"/>
                      <a:pt x="342" y="122"/>
                      <a:pt x="337" y="125"/>
                    </a:cubicBezTo>
                    <a:cubicBezTo>
                      <a:pt x="332" y="128"/>
                      <a:pt x="309" y="129"/>
                      <a:pt x="316" y="134"/>
                    </a:cubicBezTo>
                    <a:cubicBezTo>
                      <a:pt x="320" y="137"/>
                      <a:pt x="324" y="133"/>
                      <a:pt x="329" y="135"/>
                    </a:cubicBezTo>
                    <a:close/>
                    <a:moveTo>
                      <a:pt x="413" y="119"/>
                    </a:moveTo>
                    <a:cubicBezTo>
                      <a:pt x="419" y="115"/>
                      <a:pt x="430" y="122"/>
                      <a:pt x="428" y="126"/>
                    </a:cubicBezTo>
                    <a:cubicBezTo>
                      <a:pt x="426" y="131"/>
                      <a:pt x="409" y="125"/>
                      <a:pt x="410" y="129"/>
                    </a:cubicBezTo>
                    <a:cubicBezTo>
                      <a:pt x="410" y="131"/>
                      <a:pt x="412" y="137"/>
                      <a:pt x="424" y="133"/>
                    </a:cubicBezTo>
                    <a:cubicBezTo>
                      <a:pt x="436" y="130"/>
                      <a:pt x="446" y="132"/>
                      <a:pt x="454" y="139"/>
                    </a:cubicBezTo>
                    <a:cubicBezTo>
                      <a:pt x="462" y="145"/>
                      <a:pt x="470" y="148"/>
                      <a:pt x="475" y="141"/>
                    </a:cubicBezTo>
                    <a:cubicBezTo>
                      <a:pt x="481" y="135"/>
                      <a:pt x="468" y="134"/>
                      <a:pt x="471" y="129"/>
                    </a:cubicBezTo>
                    <a:cubicBezTo>
                      <a:pt x="473" y="124"/>
                      <a:pt x="463" y="121"/>
                      <a:pt x="457" y="121"/>
                    </a:cubicBezTo>
                    <a:cubicBezTo>
                      <a:pt x="452" y="121"/>
                      <a:pt x="450" y="111"/>
                      <a:pt x="445" y="113"/>
                    </a:cubicBezTo>
                    <a:cubicBezTo>
                      <a:pt x="441" y="115"/>
                      <a:pt x="438" y="118"/>
                      <a:pt x="438" y="112"/>
                    </a:cubicBezTo>
                    <a:cubicBezTo>
                      <a:pt x="438" y="105"/>
                      <a:pt x="412" y="105"/>
                      <a:pt x="405" y="107"/>
                    </a:cubicBezTo>
                    <a:cubicBezTo>
                      <a:pt x="399" y="110"/>
                      <a:pt x="407" y="123"/>
                      <a:pt x="413" y="119"/>
                    </a:cubicBezTo>
                    <a:close/>
                    <a:moveTo>
                      <a:pt x="416" y="161"/>
                    </a:moveTo>
                    <a:cubicBezTo>
                      <a:pt x="420" y="156"/>
                      <a:pt x="400" y="140"/>
                      <a:pt x="399" y="148"/>
                    </a:cubicBezTo>
                    <a:cubicBezTo>
                      <a:pt x="398" y="155"/>
                      <a:pt x="412" y="166"/>
                      <a:pt x="416" y="161"/>
                    </a:cubicBezTo>
                    <a:close/>
                    <a:moveTo>
                      <a:pt x="481" y="96"/>
                    </a:moveTo>
                    <a:cubicBezTo>
                      <a:pt x="485" y="90"/>
                      <a:pt x="460" y="85"/>
                      <a:pt x="466" y="90"/>
                    </a:cubicBezTo>
                    <a:cubicBezTo>
                      <a:pt x="470" y="93"/>
                      <a:pt x="478" y="102"/>
                      <a:pt x="481" y="96"/>
                    </a:cubicBezTo>
                    <a:close/>
                    <a:moveTo>
                      <a:pt x="425" y="209"/>
                    </a:moveTo>
                    <a:cubicBezTo>
                      <a:pt x="428" y="205"/>
                      <a:pt x="417" y="197"/>
                      <a:pt x="414" y="204"/>
                    </a:cubicBezTo>
                    <a:cubicBezTo>
                      <a:pt x="411" y="211"/>
                      <a:pt x="421" y="213"/>
                      <a:pt x="425" y="209"/>
                    </a:cubicBezTo>
                    <a:close/>
                    <a:moveTo>
                      <a:pt x="481" y="174"/>
                    </a:moveTo>
                    <a:cubicBezTo>
                      <a:pt x="481" y="179"/>
                      <a:pt x="469" y="173"/>
                      <a:pt x="460" y="170"/>
                    </a:cubicBezTo>
                    <a:cubicBezTo>
                      <a:pt x="451" y="166"/>
                      <a:pt x="457" y="177"/>
                      <a:pt x="464" y="183"/>
                    </a:cubicBezTo>
                    <a:cubicBezTo>
                      <a:pt x="471" y="189"/>
                      <a:pt x="460" y="186"/>
                      <a:pt x="451" y="179"/>
                    </a:cubicBezTo>
                    <a:cubicBezTo>
                      <a:pt x="441" y="173"/>
                      <a:pt x="442" y="184"/>
                      <a:pt x="447" y="187"/>
                    </a:cubicBezTo>
                    <a:cubicBezTo>
                      <a:pt x="451" y="191"/>
                      <a:pt x="446" y="196"/>
                      <a:pt x="440" y="188"/>
                    </a:cubicBezTo>
                    <a:cubicBezTo>
                      <a:pt x="434" y="180"/>
                      <a:pt x="431" y="171"/>
                      <a:pt x="421" y="171"/>
                    </a:cubicBezTo>
                    <a:cubicBezTo>
                      <a:pt x="412" y="170"/>
                      <a:pt x="416" y="180"/>
                      <a:pt x="420" y="185"/>
                    </a:cubicBezTo>
                    <a:cubicBezTo>
                      <a:pt x="425" y="191"/>
                      <a:pt x="430" y="193"/>
                      <a:pt x="438" y="197"/>
                    </a:cubicBezTo>
                    <a:cubicBezTo>
                      <a:pt x="446" y="202"/>
                      <a:pt x="459" y="195"/>
                      <a:pt x="465" y="197"/>
                    </a:cubicBezTo>
                    <a:cubicBezTo>
                      <a:pt x="471" y="198"/>
                      <a:pt x="458" y="206"/>
                      <a:pt x="462" y="211"/>
                    </a:cubicBezTo>
                    <a:cubicBezTo>
                      <a:pt x="466" y="216"/>
                      <a:pt x="477" y="212"/>
                      <a:pt x="486" y="212"/>
                    </a:cubicBezTo>
                    <a:cubicBezTo>
                      <a:pt x="494" y="211"/>
                      <a:pt x="490" y="206"/>
                      <a:pt x="495" y="203"/>
                    </a:cubicBezTo>
                    <a:cubicBezTo>
                      <a:pt x="500" y="199"/>
                      <a:pt x="490" y="200"/>
                      <a:pt x="494" y="191"/>
                    </a:cubicBezTo>
                    <a:cubicBezTo>
                      <a:pt x="498" y="183"/>
                      <a:pt x="482" y="169"/>
                      <a:pt x="481" y="174"/>
                    </a:cubicBezTo>
                    <a:close/>
                    <a:moveTo>
                      <a:pt x="502" y="145"/>
                    </a:moveTo>
                    <a:cubicBezTo>
                      <a:pt x="510" y="145"/>
                      <a:pt x="516" y="144"/>
                      <a:pt x="522" y="141"/>
                    </a:cubicBezTo>
                    <a:cubicBezTo>
                      <a:pt x="529" y="139"/>
                      <a:pt x="519" y="139"/>
                      <a:pt x="523" y="133"/>
                    </a:cubicBezTo>
                    <a:cubicBezTo>
                      <a:pt x="528" y="127"/>
                      <a:pt x="512" y="126"/>
                      <a:pt x="511" y="128"/>
                    </a:cubicBezTo>
                    <a:cubicBezTo>
                      <a:pt x="510" y="130"/>
                      <a:pt x="491" y="116"/>
                      <a:pt x="488" y="121"/>
                    </a:cubicBezTo>
                    <a:cubicBezTo>
                      <a:pt x="485" y="125"/>
                      <a:pt x="495" y="145"/>
                      <a:pt x="502" y="145"/>
                    </a:cubicBezTo>
                    <a:close/>
                    <a:moveTo>
                      <a:pt x="543" y="147"/>
                    </a:moveTo>
                    <a:cubicBezTo>
                      <a:pt x="542" y="144"/>
                      <a:pt x="504" y="149"/>
                      <a:pt x="510" y="153"/>
                    </a:cubicBezTo>
                    <a:cubicBezTo>
                      <a:pt x="520" y="161"/>
                      <a:pt x="544" y="150"/>
                      <a:pt x="543" y="147"/>
                    </a:cubicBezTo>
                    <a:close/>
                    <a:moveTo>
                      <a:pt x="537" y="220"/>
                    </a:moveTo>
                    <a:cubicBezTo>
                      <a:pt x="546" y="220"/>
                      <a:pt x="542" y="209"/>
                      <a:pt x="532" y="201"/>
                    </a:cubicBezTo>
                    <a:cubicBezTo>
                      <a:pt x="522" y="194"/>
                      <a:pt x="499" y="209"/>
                      <a:pt x="503" y="212"/>
                    </a:cubicBezTo>
                    <a:cubicBezTo>
                      <a:pt x="508" y="216"/>
                      <a:pt x="528" y="221"/>
                      <a:pt x="537" y="220"/>
                    </a:cubicBezTo>
                    <a:close/>
                    <a:moveTo>
                      <a:pt x="473" y="290"/>
                    </a:moveTo>
                    <a:cubicBezTo>
                      <a:pt x="484" y="298"/>
                      <a:pt x="481" y="284"/>
                      <a:pt x="493" y="285"/>
                    </a:cubicBezTo>
                    <a:cubicBezTo>
                      <a:pt x="506" y="285"/>
                      <a:pt x="506" y="265"/>
                      <a:pt x="508" y="257"/>
                    </a:cubicBezTo>
                    <a:cubicBezTo>
                      <a:pt x="510" y="250"/>
                      <a:pt x="498" y="250"/>
                      <a:pt x="501" y="256"/>
                    </a:cubicBezTo>
                    <a:cubicBezTo>
                      <a:pt x="504" y="261"/>
                      <a:pt x="501" y="267"/>
                      <a:pt x="500" y="260"/>
                    </a:cubicBezTo>
                    <a:cubicBezTo>
                      <a:pt x="499" y="254"/>
                      <a:pt x="489" y="260"/>
                      <a:pt x="486" y="255"/>
                    </a:cubicBezTo>
                    <a:cubicBezTo>
                      <a:pt x="482" y="250"/>
                      <a:pt x="497" y="249"/>
                      <a:pt x="500" y="243"/>
                    </a:cubicBezTo>
                    <a:cubicBezTo>
                      <a:pt x="504" y="236"/>
                      <a:pt x="489" y="237"/>
                      <a:pt x="492" y="232"/>
                    </a:cubicBezTo>
                    <a:cubicBezTo>
                      <a:pt x="496" y="227"/>
                      <a:pt x="470" y="233"/>
                      <a:pt x="478" y="236"/>
                    </a:cubicBezTo>
                    <a:cubicBezTo>
                      <a:pt x="485" y="239"/>
                      <a:pt x="478" y="243"/>
                      <a:pt x="471" y="238"/>
                    </a:cubicBezTo>
                    <a:cubicBezTo>
                      <a:pt x="464" y="233"/>
                      <a:pt x="445" y="241"/>
                      <a:pt x="452" y="247"/>
                    </a:cubicBezTo>
                    <a:cubicBezTo>
                      <a:pt x="457" y="251"/>
                      <a:pt x="474" y="244"/>
                      <a:pt x="464" y="257"/>
                    </a:cubicBezTo>
                    <a:cubicBezTo>
                      <a:pt x="455" y="270"/>
                      <a:pt x="451" y="253"/>
                      <a:pt x="442" y="255"/>
                    </a:cubicBezTo>
                    <a:cubicBezTo>
                      <a:pt x="433" y="256"/>
                      <a:pt x="437" y="267"/>
                      <a:pt x="450" y="271"/>
                    </a:cubicBezTo>
                    <a:cubicBezTo>
                      <a:pt x="464" y="275"/>
                      <a:pt x="462" y="283"/>
                      <a:pt x="473" y="290"/>
                    </a:cubicBezTo>
                    <a:close/>
                    <a:moveTo>
                      <a:pt x="555" y="210"/>
                    </a:moveTo>
                    <a:cubicBezTo>
                      <a:pt x="558" y="220"/>
                      <a:pt x="562" y="213"/>
                      <a:pt x="568" y="217"/>
                    </a:cubicBezTo>
                    <a:cubicBezTo>
                      <a:pt x="573" y="221"/>
                      <a:pt x="582" y="224"/>
                      <a:pt x="586" y="220"/>
                    </a:cubicBezTo>
                    <a:cubicBezTo>
                      <a:pt x="591" y="216"/>
                      <a:pt x="593" y="213"/>
                      <a:pt x="594" y="216"/>
                    </a:cubicBezTo>
                    <a:cubicBezTo>
                      <a:pt x="597" y="222"/>
                      <a:pt x="608" y="223"/>
                      <a:pt x="632" y="223"/>
                    </a:cubicBezTo>
                    <a:cubicBezTo>
                      <a:pt x="656" y="224"/>
                      <a:pt x="650" y="213"/>
                      <a:pt x="657" y="217"/>
                    </a:cubicBezTo>
                    <a:cubicBezTo>
                      <a:pt x="664" y="221"/>
                      <a:pt x="680" y="221"/>
                      <a:pt x="687" y="220"/>
                    </a:cubicBezTo>
                    <a:cubicBezTo>
                      <a:pt x="694" y="218"/>
                      <a:pt x="697" y="207"/>
                      <a:pt x="697" y="202"/>
                    </a:cubicBezTo>
                    <a:cubicBezTo>
                      <a:pt x="696" y="196"/>
                      <a:pt x="643" y="192"/>
                      <a:pt x="633" y="197"/>
                    </a:cubicBezTo>
                    <a:cubicBezTo>
                      <a:pt x="624" y="203"/>
                      <a:pt x="609" y="195"/>
                      <a:pt x="601" y="199"/>
                    </a:cubicBezTo>
                    <a:cubicBezTo>
                      <a:pt x="594" y="203"/>
                      <a:pt x="596" y="194"/>
                      <a:pt x="583" y="193"/>
                    </a:cubicBezTo>
                    <a:cubicBezTo>
                      <a:pt x="569" y="193"/>
                      <a:pt x="584" y="186"/>
                      <a:pt x="586" y="183"/>
                    </a:cubicBezTo>
                    <a:cubicBezTo>
                      <a:pt x="589" y="180"/>
                      <a:pt x="566" y="172"/>
                      <a:pt x="556" y="174"/>
                    </a:cubicBezTo>
                    <a:cubicBezTo>
                      <a:pt x="547" y="176"/>
                      <a:pt x="541" y="171"/>
                      <a:pt x="532" y="167"/>
                    </a:cubicBezTo>
                    <a:cubicBezTo>
                      <a:pt x="523" y="163"/>
                      <a:pt x="499" y="163"/>
                      <a:pt x="504" y="171"/>
                    </a:cubicBezTo>
                    <a:cubicBezTo>
                      <a:pt x="507" y="176"/>
                      <a:pt x="536" y="186"/>
                      <a:pt x="539" y="181"/>
                    </a:cubicBezTo>
                    <a:cubicBezTo>
                      <a:pt x="542" y="176"/>
                      <a:pt x="550" y="187"/>
                      <a:pt x="554" y="193"/>
                    </a:cubicBezTo>
                    <a:cubicBezTo>
                      <a:pt x="559" y="198"/>
                      <a:pt x="551" y="200"/>
                      <a:pt x="555" y="210"/>
                    </a:cubicBezTo>
                    <a:close/>
                    <a:moveTo>
                      <a:pt x="580" y="151"/>
                    </a:moveTo>
                    <a:cubicBezTo>
                      <a:pt x="571" y="147"/>
                      <a:pt x="560" y="156"/>
                      <a:pt x="569" y="160"/>
                    </a:cubicBezTo>
                    <a:cubicBezTo>
                      <a:pt x="577" y="163"/>
                      <a:pt x="589" y="156"/>
                      <a:pt x="580" y="151"/>
                    </a:cubicBezTo>
                    <a:close/>
                    <a:moveTo>
                      <a:pt x="508" y="95"/>
                    </a:moveTo>
                    <a:cubicBezTo>
                      <a:pt x="516" y="99"/>
                      <a:pt x="511" y="104"/>
                      <a:pt x="519" y="107"/>
                    </a:cubicBezTo>
                    <a:cubicBezTo>
                      <a:pt x="527" y="111"/>
                      <a:pt x="550" y="103"/>
                      <a:pt x="552" y="108"/>
                    </a:cubicBezTo>
                    <a:cubicBezTo>
                      <a:pt x="554" y="114"/>
                      <a:pt x="529" y="114"/>
                      <a:pt x="532" y="118"/>
                    </a:cubicBezTo>
                    <a:cubicBezTo>
                      <a:pt x="536" y="121"/>
                      <a:pt x="550" y="127"/>
                      <a:pt x="548" y="130"/>
                    </a:cubicBezTo>
                    <a:cubicBezTo>
                      <a:pt x="546" y="133"/>
                      <a:pt x="572" y="141"/>
                      <a:pt x="575" y="137"/>
                    </a:cubicBezTo>
                    <a:cubicBezTo>
                      <a:pt x="577" y="133"/>
                      <a:pt x="584" y="134"/>
                      <a:pt x="591" y="137"/>
                    </a:cubicBezTo>
                    <a:cubicBezTo>
                      <a:pt x="597" y="139"/>
                      <a:pt x="598" y="121"/>
                      <a:pt x="602" y="124"/>
                    </a:cubicBezTo>
                    <a:cubicBezTo>
                      <a:pt x="607" y="127"/>
                      <a:pt x="606" y="118"/>
                      <a:pt x="614" y="115"/>
                    </a:cubicBezTo>
                    <a:cubicBezTo>
                      <a:pt x="621" y="112"/>
                      <a:pt x="632" y="111"/>
                      <a:pt x="633" y="108"/>
                    </a:cubicBezTo>
                    <a:cubicBezTo>
                      <a:pt x="633" y="106"/>
                      <a:pt x="631" y="102"/>
                      <a:pt x="622" y="103"/>
                    </a:cubicBezTo>
                    <a:cubicBezTo>
                      <a:pt x="613" y="104"/>
                      <a:pt x="607" y="101"/>
                      <a:pt x="611" y="96"/>
                    </a:cubicBezTo>
                    <a:cubicBezTo>
                      <a:pt x="615" y="91"/>
                      <a:pt x="601" y="89"/>
                      <a:pt x="606" y="85"/>
                    </a:cubicBezTo>
                    <a:cubicBezTo>
                      <a:pt x="611" y="81"/>
                      <a:pt x="596" y="77"/>
                      <a:pt x="598" y="83"/>
                    </a:cubicBezTo>
                    <a:cubicBezTo>
                      <a:pt x="599" y="89"/>
                      <a:pt x="589" y="84"/>
                      <a:pt x="587" y="78"/>
                    </a:cubicBezTo>
                    <a:cubicBezTo>
                      <a:pt x="586" y="73"/>
                      <a:pt x="565" y="71"/>
                      <a:pt x="552" y="59"/>
                    </a:cubicBezTo>
                    <a:cubicBezTo>
                      <a:pt x="538" y="47"/>
                      <a:pt x="524" y="55"/>
                      <a:pt x="532" y="56"/>
                    </a:cubicBezTo>
                    <a:cubicBezTo>
                      <a:pt x="540" y="58"/>
                      <a:pt x="540" y="62"/>
                      <a:pt x="533" y="61"/>
                    </a:cubicBezTo>
                    <a:cubicBezTo>
                      <a:pt x="527" y="61"/>
                      <a:pt x="515" y="62"/>
                      <a:pt x="526" y="66"/>
                    </a:cubicBezTo>
                    <a:cubicBezTo>
                      <a:pt x="536" y="70"/>
                      <a:pt x="525" y="71"/>
                      <a:pt x="516" y="71"/>
                    </a:cubicBezTo>
                    <a:cubicBezTo>
                      <a:pt x="508" y="71"/>
                      <a:pt x="507" y="82"/>
                      <a:pt x="518" y="84"/>
                    </a:cubicBezTo>
                    <a:cubicBezTo>
                      <a:pt x="529" y="85"/>
                      <a:pt x="521" y="92"/>
                      <a:pt x="512" y="89"/>
                    </a:cubicBezTo>
                    <a:cubicBezTo>
                      <a:pt x="503" y="87"/>
                      <a:pt x="500" y="91"/>
                      <a:pt x="508" y="95"/>
                    </a:cubicBezTo>
                    <a:close/>
                    <a:moveTo>
                      <a:pt x="569" y="46"/>
                    </a:moveTo>
                    <a:cubicBezTo>
                      <a:pt x="576" y="41"/>
                      <a:pt x="581" y="44"/>
                      <a:pt x="575" y="47"/>
                    </a:cubicBezTo>
                    <a:cubicBezTo>
                      <a:pt x="569" y="50"/>
                      <a:pt x="571" y="52"/>
                      <a:pt x="580" y="52"/>
                    </a:cubicBezTo>
                    <a:cubicBezTo>
                      <a:pt x="588" y="51"/>
                      <a:pt x="576" y="54"/>
                      <a:pt x="576" y="59"/>
                    </a:cubicBezTo>
                    <a:cubicBezTo>
                      <a:pt x="576" y="64"/>
                      <a:pt x="586" y="61"/>
                      <a:pt x="587" y="66"/>
                    </a:cubicBezTo>
                    <a:cubicBezTo>
                      <a:pt x="587" y="71"/>
                      <a:pt x="609" y="73"/>
                      <a:pt x="615" y="67"/>
                    </a:cubicBezTo>
                    <a:cubicBezTo>
                      <a:pt x="622" y="61"/>
                      <a:pt x="619" y="69"/>
                      <a:pt x="619" y="73"/>
                    </a:cubicBezTo>
                    <a:cubicBezTo>
                      <a:pt x="618" y="77"/>
                      <a:pt x="649" y="80"/>
                      <a:pt x="651" y="75"/>
                    </a:cubicBezTo>
                    <a:cubicBezTo>
                      <a:pt x="652" y="70"/>
                      <a:pt x="657" y="72"/>
                      <a:pt x="663" y="74"/>
                    </a:cubicBezTo>
                    <a:cubicBezTo>
                      <a:pt x="669" y="75"/>
                      <a:pt x="698" y="68"/>
                      <a:pt x="699" y="62"/>
                    </a:cubicBezTo>
                    <a:cubicBezTo>
                      <a:pt x="699" y="56"/>
                      <a:pt x="708" y="65"/>
                      <a:pt x="699" y="72"/>
                    </a:cubicBezTo>
                    <a:cubicBezTo>
                      <a:pt x="689" y="78"/>
                      <a:pt x="670" y="77"/>
                      <a:pt x="662" y="80"/>
                    </a:cubicBezTo>
                    <a:cubicBezTo>
                      <a:pt x="653" y="82"/>
                      <a:pt x="667" y="88"/>
                      <a:pt x="676" y="95"/>
                    </a:cubicBezTo>
                    <a:cubicBezTo>
                      <a:pt x="684" y="101"/>
                      <a:pt x="665" y="98"/>
                      <a:pt x="657" y="89"/>
                    </a:cubicBezTo>
                    <a:cubicBezTo>
                      <a:pt x="649" y="81"/>
                      <a:pt x="631" y="81"/>
                      <a:pt x="621" y="81"/>
                    </a:cubicBezTo>
                    <a:cubicBezTo>
                      <a:pt x="612" y="82"/>
                      <a:pt x="615" y="99"/>
                      <a:pt x="622" y="99"/>
                    </a:cubicBezTo>
                    <a:cubicBezTo>
                      <a:pt x="629" y="99"/>
                      <a:pt x="636" y="102"/>
                      <a:pt x="643" y="113"/>
                    </a:cubicBezTo>
                    <a:cubicBezTo>
                      <a:pt x="650" y="124"/>
                      <a:pt x="665" y="121"/>
                      <a:pt x="665" y="126"/>
                    </a:cubicBezTo>
                    <a:cubicBezTo>
                      <a:pt x="665" y="131"/>
                      <a:pt x="645" y="122"/>
                      <a:pt x="634" y="120"/>
                    </a:cubicBezTo>
                    <a:cubicBezTo>
                      <a:pt x="623" y="118"/>
                      <a:pt x="606" y="125"/>
                      <a:pt x="605" y="133"/>
                    </a:cubicBezTo>
                    <a:cubicBezTo>
                      <a:pt x="605" y="141"/>
                      <a:pt x="621" y="140"/>
                      <a:pt x="632" y="134"/>
                    </a:cubicBezTo>
                    <a:cubicBezTo>
                      <a:pt x="643" y="127"/>
                      <a:pt x="635" y="136"/>
                      <a:pt x="630" y="141"/>
                    </a:cubicBezTo>
                    <a:cubicBezTo>
                      <a:pt x="624" y="146"/>
                      <a:pt x="643" y="150"/>
                      <a:pt x="643" y="156"/>
                    </a:cubicBezTo>
                    <a:cubicBezTo>
                      <a:pt x="643" y="162"/>
                      <a:pt x="629" y="160"/>
                      <a:pt x="628" y="154"/>
                    </a:cubicBezTo>
                    <a:cubicBezTo>
                      <a:pt x="626" y="149"/>
                      <a:pt x="621" y="143"/>
                      <a:pt x="608" y="144"/>
                    </a:cubicBezTo>
                    <a:cubicBezTo>
                      <a:pt x="595" y="145"/>
                      <a:pt x="599" y="154"/>
                      <a:pt x="607" y="155"/>
                    </a:cubicBezTo>
                    <a:cubicBezTo>
                      <a:pt x="615" y="156"/>
                      <a:pt x="615" y="162"/>
                      <a:pt x="606" y="162"/>
                    </a:cubicBezTo>
                    <a:cubicBezTo>
                      <a:pt x="597" y="162"/>
                      <a:pt x="577" y="168"/>
                      <a:pt x="583" y="174"/>
                    </a:cubicBezTo>
                    <a:cubicBezTo>
                      <a:pt x="590" y="180"/>
                      <a:pt x="616" y="174"/>
                      <a:pt x="620" y="178"/>
                    </a:cubicBezTo>
                    <a:cubicBezTo>
                      <a:pt x="625" y="182"/>
                      <a:pt x="637" y="183"/>
                      <a:pt x="640" y="179"/>
                    </a:cubicBezTo>
                    <a:cubicBezTo>
                      <a:pt x="643" y="174"/>
                      <a:pt x="653" y="176"/>
                      <a:pt x="663" y="176"/>
                    </a:cubicBezTo>
                    <a:cubicBezTo>
                      <a:pt x="673" y="176"/>
                      <a:pt x="676" y="178"/>
                      <a:pt x="680" y="182"/>
                    </a:cubicBezTo>
                    <a:cubicBezTo>
                      <a:pt x="685" y="186"/>
                      <a:pt x="693" y="184"/>
                      <a:pt x="698" y="180"/>
                    </a:cubicBezTo>
                    <a:cubicBezTo>
                      <a:pt x="704" y="176"/>
                      <a:pt x="704" y="176"/>
                      <a:pt x="711" y="176"/>
                    </a:cubicBezTo>
                    <a:cubicBezTo>
                      <a:pt x="718" y="176"/>
                      <a:pt x="719" y="172"/>
                      <a:pt x="716" y="166"/>
                    </a:cubicBezTo>
                    <a:cubicBezTo>
                      <a:pt x="712" y="161"/>
                      <a:pt x="703" y="170"/>
                      <a:pt x="702" y="166"/>
                    </a:cubicBezTo>
                    <a:cubicBezTo>
                      <a:pt x="701" y="161"/>
                      <a:pt x="693" y="160"/>
                      <a:pt x="679" y="162"/>
                    </a:cubicBezTo>
                    <a:cubicBezTo>
                      <a:pt x="665" y="164"/>
                      <a:pt x="671" y="153"/>
                      <a:pt x="679" y="155"/>
                    </a:cubicBezTo>
                    <a:cubicBezTo>
                      <a:pt x="688" y="158"/>
                      <a:pt x="699" y="157"/>
                      <a:pt x="709" y="154"/>
                    </a:cubicBezTo>
                    <a:cubicBezTo>
                      <a:pt x="718" y="152"/>
                      <a:pt x="711" y="147"/>
                      <a:pt x="711" y="143"/>
                    </a:cubicBezTo>
                    <a:cubicBezTo>
                      <a:pt x="711" y="139"/>
                      <a:pt x="723" y="142"/>
                      <a:pt x="732" y="142"/>
                    </a:cubicBezTo>
                    <a:cubicBezTo>
                      <a:pt x="741" y="142"/>
                      <a:pt x="754" y="127"/>
                      <a:pt x="754" y="119"/>
                    </a:cubicBezTo>
                    <a:cubicBezTo>
                      <a:pt x="755" y="110"/>
                      <a:pt x="734" y="112"/>
                      <a:pt x="724" y="112"/>
                    </a:cubicBezTo>
                    <a:cubicBezTo>
                      <a:pt x="714" y="112"/>
                      <a:pt x="731" y="105"/>
                      <a:pt x="750" y="106"/>
                    </a:cubicBezTo>
                    <a:cubicBezTo>
                      <a:pt x="769" y="107"/>
                      <a:pt x="760" y="98"/>
                      <a:pt x="764" y="95"/>
                    </a:cubicBezTo>
                    <a:cubicBezTo>
                      <a:pt x="767" y="92"/>
                      <a:pt x="776" y="99"/>
                      <a:pt x="786" y="97"/>
                    </a:cubicBezTo>
                    <a:cubicBezTo>
                      <a:pt x="795" y="95"/>
                      <a:pt x="789" y="87"/>
                      <a:pt x="795" y="87"/>
                    </a:cubicBezTo>
                    <a:cubicBezTo>
                      <a:pt x="800" y="87"/>
                      <a:pt x="810" y="80"/>
                      <a:pt x="831" y="68"/>
                    </a:cubicBezTo>
                    <a:cubicBezTo>
                      <a:pt x="851" y="57"/>
                      <a:pt x="867" y="59"/>
                      <a:pt x="868" y="52"/>
                    </a:cubicBezTo>
                    <a:cubicBezTo>
                      <a:pt x="869" y="46"/>
                      <a:pt x="840" y="52"/>
                      <a:pt x="835" y="50"/>
                    </a:cubicBezTo>
                    <a:cubicBezTo>
                      <a:pt x="830" y="48"/>
                      <a:pt x="855" y="43"/>
                      <a:pt x="861" y="44"/>
                    </a:cubicBezTo>
                    <a:cubicBezTo>
                      <a:pt x="867" y="46"/>
                      <a:pt x="875" y="44"/>
                      <a:pt x="896" y="34"/>
                    </a:cubicBezTo>
                    <a:cubicBezTo>
                      <a:pt x="916" y="24"/>
                      <a:pt x="907" y="22"/>
                      <a:pt x="899" y="23"/>
                    </a:cubicBezTo>
                    <a:cubicBezTo>
                      <a:pt x="890" y="25"/>
                      <a:pt x="881" y="22"/>
                      <a:pt x="881" y="16"/>
                    </a:cubicBezTo>
                    <a:cubicBezTo>
                      <a:pt x="882" y="11"/>
                      <a:pt x="869" y="16"/>
                      <a:pt x="868" y="13"/>
                    </a:cubicBezTo>
                    <a:cubicBezTo>
                      <a:pt x="868" y="10"/>
                      <a:pt x="856" y="11"/>
                      <a:pt x="843" y="16"/>
                    </a:cubicBezTo>
                    <a:cubicBezTo>
                      <a:pt x="830" y="21"/>
                      <a:pt x="842" y="11"/>
                      <a:pt x="847" y="9"/>
                    </a:cubicBezTo>
                    <a:cubicBezTo>
                      <a:pt x="853" y="7"/>
                      <a:pt x="814" y="9"/>
                      <a:pt x="808" y="5"/>
                    </a:cubicBezTo>
                    <a:cubicBezTo>
                      <a:pt x="801" y="0"/>
                      <a:pt x="794" y="12"/>
                      <a:pt x="788" y="6"/>
                    </a:cubicBezTo>
                    <a:cubicBezTo>
                      <a:pt x="782" y="0"/>
                      <a:pt x="766" y="5"/>
                      <a:pt x="768" y="10"/>
                    </a:cubicBezTo>
                    <a:cubicBezTo>
                      <a:pt x="770" y="14"/>
                      <a:pt x="766" y="14"/>
                      <a:pt x="760" y="9"/>
                    </a:cubicBezTo>
                    <a:cubicBezTo>
                      <a:pt x="754" y="4"/>
                      <a:pt x="742" y="10"/>
                      <a:pt x="732" y="8"/>
                    </a:cubicBezTo>
                    <a:cubicBezTo>
                      <a:pt x="721" y="7"/>
                      <a:pt x="726" y="17"/>
                      <a:pt x="714" y="12"/>
                    </a:cubicBezTo>
                    <a:cubicBezTo>
                      <a:pt x="703" y="7"/>
                      <a:pt x="690" y="9"/>
                      <a:pt x="694" y="11"/>
                    </a:cubicBezTo>
                    <a:cubicBezTo>
                      <a:pt x="697" y="12"/>
                      <a:pt x="693" y="15"/>
                      <a:pt x="688" y="14"/>
                    </a:cubicBezTo>
                    <a:cubicBezTo>
                      <a:pt x="683" y="12"/>
                      <a:pt x="678" y="14"/>
                      <a:pt x="681" y="19"/>
                    </a:cubicBezTo>
                    <a:cubicBezTo>
                      <a:pt x="683" y="24"/>
                      <a:pt x="662" y="18"/>
                      <a:pt x="662" y="23"/>
                    </a:cubicBezTo>
                    <a:cubicBezTo>
                      <a:pt x="662" y="29"/>
                      <a:pt x="655" y="32"/>
                      <a:pt x="649" y="27"/>
                    </a:cubicBezTo>
                    <a:cubicBezTo>
                      <a:pt x="643" y="22"/>
                      <a:pt x="624" y="20"/>
                      <a:pt x="629" y="25"/>
                    </a:cubicBezTo>
                    <a:cubicBezTo>
                      <a:pt x="635" y="29"/>
                      <a:pt x="612" y="27"/>
                      <a:pt x="618" y="31"/>
                    </a:cubicBezTo>
                    <a:cubicBezTo>
                      <a:pt x="624" y="36"/>
                      <a:pt x="611" y="39"/>
                      <a:pt x="611" y="37"/>
                    </a:cubicBezTo>
                    <a:cubicBezTo>
                      <a:pt x="611" y="34"/>
                      <a:pt x="598" y="30"/>
                      <a:pt x="593" y="34"/>
                    </a:cubicBezTo>
                    <a:cubicBezTo>
                      <a:pt x="588" y="39"/>
                      <a:pt x="587" y="44"/>
                      <a:pt x="584" y="41"/>
                    </a:cubicBezTo>
                    <a:cubicBezTo>
                      <a:pt x="582" y="38"/>
                      <a:pt x="571" y="39"/>
                      <a:pt x="560" y="43"/>
                    </a:cubicBezTo>
                    <a:cubicBezTo>
                      <a:pt x="550" y="47"/>
                      <a:pt x="562" y="50"/>
                      <a:pt x="569" y="46"/>
                    </a:cubicBezTo>
                    <a:close/>
                    <a:moveTo>
                      <a:pt x="695" y="477"/>
                    </a:moveTo>
                    <a:cubicBezTo>
                      <a:pt x="698" y="477"/>
                      <a:pt x="705" y="464"/>
                      <a:pt x="696" y="465"/>
                    </a:cubicBezTo>
                    <a:cubicBezTo>
                      <a:pt x="687" y="465"/>
                      <a:pt x="689" y="478"/>
                      <a:pt x="695" y="477"/>
                    </a:cubicBezTo>
                    <a:close/>
                    <a:moveTo>
                      <a:pt x="651" y="466"/>
                    </a:moveTo>
                    <a:cubicBezTo>
                      <a:pt x="659" y="471"/>
                      <a:pt x="671" y="458"/>
                      <a:pt x="670" y="454"/>
                    </a:cubicBezTo>
                    <a:cubicBezTo>
                      <a:pt x="669" y="450"/>
                      <a:pt x="641" y="460"/>
                      <a:pt x="651" y="466"/>
                    </a:cubicBezTo>
                    <a:close/>
                    <a:moveTo>
                      <a:pt x="687" y="439"/>
                    </a:moveTo>
                    <a:cubicBezTo>
                      <a:pt x="688" y="434"/>
                      <a:pt x="670" y="432"/>
                      <a:pt x="671" y="426"/>
                    </a:cubicBezTo>
                    <a:cubicBezTo>
                      <a:pt x="672" y="421"/>
                      <a:pt x="655" y="416"/>
                      <a:pt x="649" y="413"/>
                    </a:cubicBezTo>
                    <a:cubicBezTo>
                      <a:pt x="644" y="410"/>
                      <a:pt x="635" y="409"/>
                      <a:pt x="635" y="403"/>
                    </a:cubicBezTo>
                    <a:cubicBezTo>
                      <a:pt x="635" y="397"/>
                      <a:pt x="623" y="401"/>
                      <a:pt x="623" y="410"/>
                    </a:cubicBezTo>
                    <a:cubicBezTo>
                      <a:pt x="622" y="419"/>
                      <a:pt x="617" y="417"/>
                      <a:pt x="620" y="426"/>
                    </a:cubicBezTo>
                    <a:cubicBezTo>
                      <a:pt x="622" y="434"/>
                      <a:pt x="609" y="436"/>
                      <a:pt x="610" y="441"/>
                    </a:cubicBezTo>
                    <a:cubicBezTo>
                      <a:pt x="612" y="445"/>
                      <a:pt x="618" y="440"/>
                      <a:pt x="624" y="440"/>
                    </a:cubicBezTo>
                    <a:cubicBezTo>
                      <a:pt x="630" y="440"/>
                      <a:pt x="623" y="448"/>
                      <a:pt x="630" y="449"/>
                    </a:cubicBezTo>
                    <a:cubicBezTo>
                      <a:pt x="636" y="450"/>
                      <a:pt x="647" y="443"/>
                      <a:pt x="649" y="439"/>
                    </a:cubicBezTo>
                    <a:cubicBezTo>
                      <a:pt x="652" y="435"/>
                      <a:pt x="657" y="433"/>
                      <a:pt x="664" y="438"/>
                    </a:cubicBezTo>
                    <a:cubicBezTo>
                      <a:pt x="671" y="443"/>
                      <a:pt x="686" y="444"/>
                      <a:pt x="687" y="439"/>
                    </a:cubicBezTo>
                    <a:close/>
                    <a:moveTo>
                      <a:pt x="850" y="395"/>
                    </a:moveTo>
                    <a:cubicBezTo>
                      <a:pt x="856" y="395"/>
                      <a:pt x="857" y="403"/>
                      <a:pt x="867" y="411"/>
                    </a:cubicBezTo>
                    <a:cubicBezTo>
                      <a:pt x="876" y="419"/>
                      <a:pt x="877" y="413"/>
                      <a:pt x="879" y="408"/>
                    </a:cubicBezTo>
                    <a:cubicBezTo>
                      <a:pt x="880" y="402"/>
                      <a:pt x="891" y="407"/>
                      <a:pt x="890" y="401"/>
                    </a:cubicBezTo>
                    <a:cubicBezTo>
                      <a:pt x="890" y="396"/>
                      <a:pt x="899" y="389"/>
                      <a:pt x="905" y="387"/>
                    </a:cubicBezTo>
                    <a:cubicBezTo>
                      <a:pt x="911" y="384"/>
                      <a:pt x="900" y="378"/>
                      <a:pt x="892" y="379"/>
                    </a:cubicBezTo>
                    <a:cubicBezTo>
                      <a:pt x="884" y="379"/>
                      <a:pt x="882" y="374"/>
                      <a:pt x="882" y="370"/>
                    </a:cubicBezTo>
                    <a:cubicBezTo>
                      <a:pt x="882" y="367"/>
                      <a:pt x="867" y="358"/>
                      <a:pt x="862" y="360"/>
                    </a:cubicBezTo>
                    <a:cubicBezTo>
                      <a:pt x="857" y="361"/>
                      <a:pt x="849" y="353"/>
                      <a:pt x="842" y="353"/>
                    </a:cubicBezTo>
                    <a:cubicBezTo>
                      <a:pt x="836" y="352"/>
                      <a:pt x="826" y="347"/>
                      <a:pt x="827" y="340"/>
                    </a:cubicBezTo>
                    <a:cubicBezTo>
                      <a:pt x="828" y="333"/>
                      <a:pt x="840" y="342"/>
                      <a:pt x="843" y="337"/>
                    </a:cubicBezTo>
                    <a:cubicBezTo>
                      <a:pt x="845" y="331"/>
                      <a:pt x="830" y="334"/>
                      <a:pt x="830" y="330"/>
                    </a:cubicBezTo>
                    <a:cubicBezTo>
                      <a:pt x="829" y="326"/>
                      <a:pt x="833" y="328"/>
                      <a:pt x="836" y="325"/>
                    </a:cubicBezTo>
                    <a:cubicBezTo>
                      <a:pt x="839" y="323"/>
                      <a:pt x="834" y="318"/>
                      <a:pt x="830" y="316"/>
                    </a:cubicBezTo>
                    <a:cubicBezTo>
                      <a:pt x="827" y="314"/>
                      <a:pt x="826" y="320"/>
                      <a:pt x="822" y="320"/>
                    </a:cubicBezTo>
                    <a:cubicBezTo>
                      <a:pt x="819" y="320"/>
                      <a:pt x="822" y="314"/>
                      <a:pt x="824" y="311"/>
                    </a:cubicBezTo>
                    <a:cubicBezTo>
                      <a:pt x="827" y="307"/>
                      <a:pt x="813" y="303"/>
                      <a:pt x="807" y="305"/>
                    </a:cubicBezTo>
                    <a:cubicBezTo>
                      <a:pt x="801" y="307"/>
                      <a:pt x="799" y="304"/>
                      <a:pt x="799" y="300"/>
                    </a:cubicBezTo>
                    <a:cubicBezTo>
                      <a:pt x="799" y="296"/>
                      <a:pt x="788" y="300"/>
                      <a:pt x="784" y="303"/>
                    </a:cubicBezTo>
                    <a:cubicBezTo>
                      <a:pt x="780" y="306"/>
                      <a:pt x="775" y="300"/>
                      <a:pt x="780" y="299"/>
                    </a:cubicBezTo>
                    <a:cubicBezTo>
                      <a:pt x="785" y="299"/>
                      <a:pt x="791" y="295"/>
                      <a:pt x="790" y="290"/>
                    </a:cubicBezTo>
                    <a:cubicBezTo>
                      <a:pt x="788" y="286"/>
                      <a:pt x="775" y="285"/>
                      <a:pt x="773" y="291"/>
                    </a:cubicBezTo>
                    <a:cubicBezTo>
                      <a:pt x="770" y="296"/>
                      <a:pt x="760" y="285"/>
                      <a:pt x="760" y="280"/>
                    </a:cubicBezTo>
                    <a:cubicBezTo>
                      <a:pt x="760" y="276"/>
                      <a:pt x="744" y="280"/>
                      <a:pt x="746" y="272"/>
                    </a:cubicBezTo>
                    <a:cubicBezTo>
                      <a:pt x="748" y="265"/>
                      <a:pt x="727" y="263"/>
                      <a:pt x="722" y="263"/>
                    </a:cubicBezTo>
                    <a:cubicBezTo>
                      <a:pt x="716" y="263"/>
                      <a:pt x="708" y="267"/>
                      <a:pt x="709" y="272"/>
                    </a:cubicBezTo>
                    <a:cubicBezTo>
                      <a:pt x="710" y="277"/>
                      <a:pt x="703" y="275"/>
                      <a:pt x="702" y="270"/>
                    </a:cubicBezTo>
                    <a:cubicBezTo>
                      <a:pt x="701" y="264"/>
                      <a:pt x="688" y="276"/>
                      <a:pt x="684" y="276"/>
                    </a:cubicBezTo>
                    <a:cubicBezTo>
                      <a:pt x="680" y="276"/>
                      <a:pt x="686" y="261"/>
                      <a:pt x="684" y="257"/>
                    </a:cubicBezTo>
                    <a:cubicBezTo>
                      <a:pt x="682" y="252"/>
                      <a:pt x="679" y="251"/>
                      <a:pt x="676" y="243"/>
                    </a:cubicBezTo>
                    <a:cubicBezTo>
                      <a:pt x="673" y="236"/>
                      <a:pt x="658" y="239"/>
                      <a:pt x="654" y="243"/>
                    </a:cubicBezTo>
                    <a:cubicBezTo>
                      <a:pt x="650" y="248"/>
                      <a:pt x="637" y="246"/>
                      <a:pt x="630" y="253"/>
                    </a:cubicBezTo>
                    <a:cubicBezTo>
                      <a:pt x="623" y="260"/>
                      <a:pt x="631" y="267"/>
                      <a:pt x="634" y="269"/>
                    </a:cubicBezTo>
                    <a:cubicBezTo>
                      <a:pt x="637" y="272"/>
                      <a:pt x="623" y="276"/>
                      <a:pt x="628" y="280"/>
                    </a:cubicBezTo>
                    <a:cubicBezTo>
                      <a:pt x="632" y="284"/>
                      <a:pt x="639" y="282"/>
                      <a:pt x="640" y="288"/>
                    </a:cubicBezTo>
                    <a:cubicBezTo>
                      <a:pt x="640" y="295"/>
                      <a:pt x="623" y="286"/>
                      <a:pt x="621" y="281"/>
                    </a:cubicBezTo>
                    <a:cubicBezTo>
                      <a:pt x="618" y="275"/>
                      <a:pt x="622" y="270"/>
                      <a:pt x="618" y="266"/>
                    </a:cubicBezTo>
                    <a:cubicBezTo>
                      <a:pt x="615" y="262"/>
                      <a:pt x="618" y="257"/>
                      <a:pt x="624" y="250"/>
                    </a:cubicBezTo>
                    <a:cubicBezTo>
                      <a:pt x="631" y="243"/>
                      <a:pt x="636" y="244"/>
                      <a:pt x="636" y="240"/>
                    </a:cubicBezTo>
                    <a:cubicBezTo>
                      <a:pt x="636" y="236"/>
                      <a:pt x="608" y="236"/>
                      <a:pt x="591" y="251"/>
                    </a:cubicBezTo>
                    <a:cubicBezTo>
                      <a:pt x="575" y="266"/>
                      <a:pt x="580" y="286"/>
                      <a:pt x="581" y="290"/>
                    </a:cubicBezTo>
                    <a:cubicBezTo>
                      <a:pt x="582" y="294"/>
                      <a:pt x="596" y="292"/>
                      <a:pt x="605" y="295"/>
                    </a:cubicBezTo>
                    <a:cubicBezTo>
                      <a:pt x="613" y="297"/>
                      <a:pt x="609" y="301"/>
                      <a:pt x="602" y="300"/>
                    </a:cubicBezTo>
                    <a:cubicBezTo>
                      <a:pt x="596" y="299"/>
                      <a:pt x="585" y="297"/>
                      <a:pt x="585" y="301"/>
                    </a:cubicBezTo>
                    <a:cubicBezTo>
                      <a:pt x="586" y="306"/>
                      <a:pt x="599" y="314"/>
                      <a:pt x="607" y="312"/>
                    </a:cubicBezTo>
                    <a:cubicBezTo>
                      <a:pt x="615" y="310"/>
                      <a:pt x="615" y="310"/>
                      <a:pt x="619" y="315"/>
                    </a:cubicBezTo>
                    <a:cubicBezTo>
                      <a:pt x="622" y="319"/>
                      <a:pt x="632" y="318"/>
                      <a:pt x="641" y="318"/>
                    </a:cubicBezTo>
                    <a:cubicBezTo>
                      <a:pt x="651" y="319"/>
                      <a:pt x="662" y="322"/>
                      <a:pt x="666" y="323"/>
                    </a:cubicBezTo>
                    <a:cubicBezTo>
                      <a:pt x="671" y="323"/>
                      <a:pt x="676" y="320"/>
                      <a:pt x="678" y="318"/>
                    </a:cubicBezTo>
                    <a:cubicBezTo>
                      <a:pt x="679" y="315"/>
                      <a:pt x="698" y="322"/>
                      <a:pt x="703" y="321"/>
                    </a:cubicBezTo>
                    <a:cubicBezTo>
                      <a:pt x="709" y="321"/>
                      <a:pt x="705" y="316"/>
                      <a:pt x="702" y="314"/>
                    </a:cubicBezTo>
                    <a:cubicBezTo>
                      <a:pt x="698" y="313"/>
                      <a:pt x="700" y="306"/>
                      <a:pt x="704" y="309"/>
                    </a:cubicBezTo>
                    <a:cubicBezTo>
                      <a:pt x="709" y="311"/>
                      <a:pt x="716" y="313"/>
                      <a:pt x="718" y="317"/>
                    </a:cubicBezTo>
                    <a:cubicBezTo>
                      <a:pt x="719" y="321"/>
                      <a:pt x="723" y="319"/>
                      <a:pt x="724" y="323"/>
                    </a:cubicBezTo>
                    <a:cubicBezTo>
                      <a:pt x="724" y="326"/>
                      <a:pt x="740" y="330"/>
                      <a:pt x="741" y="334"/>
                    </a:cubicBezTo>
                    <a:cubicBezTo>
                      <a:pt x="741" y="338"/>
                      <a:pt x="725" y="340"/>
                      <a:pt x="730" y="344"/>
                    </a:cubicBezTo>
                    <a:cubicBezTo>
                      <a:pt x="734" y="347"/>
                      <a:pt x="741" y="339"/>
                      <a:pt x="747" y="339"/>
                    </a:cubicBezTo>
                    <a:cubicBezTo>
                      <a:pt x="753" y="338"/>
                      <a:pt x="753" y="352"/>
                      <a:pt x="758" y="350"/>
                    </a:cubicBezTo>
                    <a:cubicBezTo>
                      <a:pt x="764" y="347"/>
                      <a:pt x="769" y="352"/>
                      <a:pt x="775" y="361"/>
                    </a:cubicBezTo>
                    <a:cubicBezTo>
                      <a:pt x="781" y="369"/>
                      <a:pt x="774" y="377"/>
                      <a:pt x="775" y="380"/>
                    </a:cubicBezTo>
                    <a:cubicBezTo>
                      <a:pt x="775" y="383"/>
                      <a:pt x="787" y="382"/>
                      <a:pt x="793" y="379"/>
                    </a:cubicBezTo>
                    <a:cubicBezTo>
                      <a:pt x="800" y="375"/>
                      <a:pt x="806" y="383"/>
                      <a:pt x="811" y="387"/>
                    </a:cubicBezTo>
                    <a:cubicBezTo>
                      <a:pt x="816" y="392"/>
                      <a:pt x="792" y="399"/>
                      <a:pt x="794" y="395"/>
                    </a:cubicBezTo>
                    <a:cubicBezTo>
                      <a:pt x="796" y="391"/>
                      <a:pt x="780" y="379"/>
                      <a:pt x="766" y="385"/>
                    </a:cubicBezTo>
                    <a:cubicBezTo>
                      <a:pt x="751" y="390"/>
                      <a:pt x="761" y="399"/>
                      <a:pt x="763" y="404"/>
                    </a:cubicBezTo>
                    <a:cubicBezTo>
                      <a:pt x="764" y="409"/>
                      <a:pt x="750" y="414"/>
                      <a:pt x="736" y="409"/>
                    </a:cubicBezTo>
                    <a:cubicBezTo>
                      <a:pt x="723" y="405"/>
                      <a:pt x="727" y="412"/>
                      <a:pt x="721" y="412"/>
                    </a:cubicBezTo>
                    <a:cubicBezTo>
                      <a:pt x="716" y="412"/>
                      <a:pt x="710" y="421"/>
                      <a:pt x="715" y="426"/>
                    </a:cubicBezTo>
                    <a:cubicBezTo>
                      <a:pt x="720" y="432"/>
                      <a:pt x="731" y="427"/>
                      <a:pt x="740" y="427"/>
                    </a:cubicBezTo>
                    <a:cubicBezTo>
                      <a:pt x="749" y="428"/>
                      <a:pt x="750" y="430"/>
                      <a:pt x="751" y="425"/>
                    </a:cubicBezTo>
                    <a:cubicBezTo>
                      <a:pt x="752" y="420"/>
                      <a:pt x="761" y="423"/>
                      <a:pt x="768" y="424"/>
                    </a:cubicBezTo>
                    <a:cubicBezTo>
                      <a:pt x="774" y="426"/>
                      <a:pt x="773" y="435"/>
                      <a:pt x="781" y="436"/>
                    </a:cubicBezTo>
                    <a:cubicBezTo>
                      <a:pt x="789" y="437"/>
                      <a:pt x="782" y="445"/>
                      <a:pt x="787" y="450"/>
                    </a:cubicBezTo>
                    <a:cubicBezTo>
                      <a:pt x="792" y="456"/>
                      <a:pt x="808" y="453"/>
                      <a:pt x="814" y="459"/>
                    </a:cubicBezTo>
                    <a:cubicBezTo>
                      <a:pt x="820" y="465"/>
                      <a:pt x="846" y="476"/>
                      <a:pt x="849" y="472"/>
                    </a:cubicBezTo>
                    <a:cubicBezTo>
                      <a:pt x="853" y="467"/>
                      <a:pt x="827" y="444"/>
                      <a:pt x="820" y="442"/>
                    </a:cubicBezTo>
                    <a:cubicBezTo>
                      <a:pt x="812" y="440"/>
                      <a:pt x="827" y="438"/>
                      <a:pt x="837" y="445"/>
                    </a:cubicBezTo>
                    <a:cubicBezTo>
                      <a:pt x="846" y="453"/>
                      <a:pt x="860" y="456"/>
                      <a:pt x="867" y="447"/>
                    </a:cubicBezTo>
                    <a:cubicBezTo>
                      <a:pt x="874" y="438"/>
                      <a:pt x="861" y="441"/>
                      <a:pt x="861" y="434"/>
                    </a:cubicBezTo>
                    <a:cubicBezTo>
                      <a:pt x="861" y="428"/>
                      <a:pt x="857" y="419"/>
                      <a:pt x="850" y="419"/>
                    </a:cubicBezTo>
                    <a:cubicBezTo>
                      <a:pt x="843" y="419"/>
                      <a:pt x="825" y="405"/>
                      <a:pt x="831" y="402"/>
                    </a:cubicBezTo>
                    <a:cubicBezTo>
                      <a:pt x="838" y="399"/>
                      <a:pt x="829" y="395"/>
                      <a:pt x="834" y="389"/>
                    </a:cubicBezTo>
                    <a:cubicBezTo>
                      <a:pt x="839" y="384"/>
                      <a:pt x="844" y="394"/>
                      <a:pt x="850" y="395"/>
                    </a:cubicBezTo>
                    <a:close/>
                    <a:moveTo>
                      <a:pt x="745" y="371"/>
                    </a:moveTo>
                    <a:cubicBezTo>
                      <a:pt x="751" y="370"/>
                      <a:pt x="750" y="360"/>
                      <a:pt x="746" y="356"/>
                    </a:cubicBezTo>
                    <a:cubicBezTo>
                      <a:pt x="744" y="352"/>
                      <a:pt x="737" y="352"/>
                      <a:pt x="732" y="352"/>
                    </a:cubicBezTo>
                    <a:cubicBezTo>
                      <a:pt x="726" y="353"/>
                      <a:pt x="717" y="361"/>
                      <a:pt x="722" y="370"/>
                    </a:cubicBezTo>
                    <a:cubicBezTo>
                      <a:pt x="727" y="378"/>
                      <a:pt x="739" y="372"/>
                      <a:pt x="745" y="371"/>
                    </a:cubicBezTo>
                    <a:close/>
                    <a:moveTo>
                      <a:pt x="682" y="241"/>
                    </a:moveTo>
                    <a:cubicBezTo>
                      <a:pt x="679" y="247"/>
                      <a:pt x="689" y="247"/>
                      <a:pt x="689" y="255"/>
                    </a:cubicBezTo>
                    <a:cubicBezTo>
                      <a:pt x="690" y="262"/>
                      <a:pt x="699" y="265"/>
                      <a:pt x="706" y="260"/>
                    </a:cubicBezTo>
                    <a:cubicBezTo>
                      <a:pt x="713" y="256"/>
                      <a:pt x="733" y="261"/>
                      <a:pt x="733" y="256"/>
                    </a:cubicBezTo>
                    <a:cubicBezTo>
                      <a:pt x="733" y="250"/>
                      <a:pt x="712" y="240"/>
                      <a:pt x="705" y="242"/>
                    </a:cubicBezTo>
                    <a:cubicBezTo>
                      <a:pt x="697" y="243"/>
                      <a:pt x="685" y="234"/>
                      <a:pt x="682" y="241"/>
                    </a:cubicBezTo>
                    <a:close/>
                    <a:moveTo>
                      <a:pt x="870" y="666"/>
                    </a:moveTo>
                    <a:cubicBezTo>
                      <a:pt x="871" y="670"/>
                      <a:pt x="900" y="682"/>
                      <a:pt x="901" y="677"/>
                    </a:cubicBezTo>
                    <a:cubicBezTo>
                      <a:pt x="902" y="671"/>
                      <a:pt x="869" y="663"/>
                      <a:pt x="870" y="666"/>
                    </a:cubicBezTo>
                    <a:close/>
                    <a:moveTo>
                      <a:pt x="997" y="696"/>
                    </a:moveTo>
                    <a:cubicBezTo>
                      <a:pt x="995" y="700"/>
                      <a:pt x="992" y="693"/>
                      <a:pt x="996" y="690"/>
                    </a:cubicBezTo>
                    <a:cubicBezTo>
                      <a:pt x="1000" y="687"/>
                      <a:pt x="995" y="685"/>
                      <a:pt x="991" y="687"/>
                    </a:cubicBezTo>
                    <a:cubicBezTo>
                      <a:pt x="987" y="689"/>
                      <a:pt x="988" y="678"/>
                      <a:pt x="992" y="676"/>
                    </a:cubicBezTo>
                    <a:cubicBezTo>
                      <a:pt x="996" y="674"/>
                      <a:pt x="983" y="670"/>
                      <a:pt x="983" y="674"/>
                    </a:cubicBezTo>
                    <a:cubicBezTo>
                      <a:pt x="983" y="678"/>
                      <a:pt x="974" y="675"/>
                      <a:pt x="973" y="672"/>
                    </a:cubicBezTo>
                    <a:cubicBezTo>
                      <a:pt x="972" y="669"/>
                      <a:pt x="966" y="668"/>
                      <a:pt x="968" y="665"/>
                    </a:cubicBezTo>
                    <a:cubicBezTo>
                      <a:pt x="970" y="663"/>
                      <a:pt x="960" y="662"/>
                      <a:pt x="959" y="666"/>
                    </a:cubicBezTo>
                    <a:cubicBezTo>
                      <a:pt x="958" y="670"/>
                      <a:pt x="955" y="663"/>
                      <a:pt x="960" y="658"/>
                    </a:cubicBezTo>
                    <a:cubicBezTo>
                      <a:pt x="965" y="652"/>
                      <a:pt x="964" y="648"/>
                      <a:pt x="968" y="645"/>
                    </a:cubicBezTo>
                    <a:cubicBezTo>
                      <a:pt x="973" y="642"/>
                      <a:pt x="968" y="639"/>
                      <a:pt x="963" y="641"/>
                    </a:cubicBezTo>
                    <a:cubicBezTo>
                      <a:pt x="958" y="643"/>
                      <a:pt x="945" y="662"/>
                      <a:pt x="945" y="667"/>
                    </a:cubicBezTo>
                    <a:cubicBezTo>
                      <a:pt x="945" y="672"/>
                      <a:pt x="944" y="678"/>
                      <a:pt x="940" y="677"/>
                    </a:cubicBezTo>
                    <a:cubicBezTo>
                      <a:pt x="935" y="677"/>
                      <a:pt x="930" y="681"/>
                      <a:pt x="933" y="684"/>
                    </a:cubicBezTo>
                    <a:cubicBezTo>
                      <a:pt x="937" y="687"/>
                      <a:pt x="924" y="694"/>
                      <a:pt x="930" y="698"/>
                    </a:cubicBezTo>
                    <a:cubicBezTo>
                      <a:pt x="934" y="700"/>
                      <a:pt x="941" y="697"/>
                      <a:pt x="947" y="697"/>
                    </a:cubicBezTo>
                    <a:cubicBezTo>
                      <a:pt x="953" y="698"/>
                      <a:pt x="958" y="698"/>
                      <a:pt x="963" y="695"/>
                    </a:cubicBezTo>
                    <a:cubicBezTo>
                      <a:pt x="968" y="691"/>
                      <a:pt x="968" y="698"/>
                      <a:pt x="974" y="697"/>
                    </a:cubicBezTo>
                    <a:cubicBezTo>
                      <a:pt x="979" y="697"/>
                      <a:pt x="971" y="702"/>
                      <a:pt x="971" y="705"/>
                    </a:cubicBezTo>
                    <a:cubicBezTo>
                      <a:pt x="971" y="709"/>
                      <a:pt x="977" y="703"/>
                      <a:pt x="981" y="701"/>
                    </a:cubicBezTo>
                    <a:cubicBezTo>
                      <a:pt x="985" y="699"/>
                      <a:pt x="990" y="701"/>
                      <a:pt x="988" y="705"/>
                    </a:cubicBezTo>
                    <a:cubicBezTo>
                      <a:pt x="986" y="708"/>
                      <a:pt x="999" y="711"/>
                      <a:pt x="1002" y="706"/>
                    </a:cubicBezTo>
                    <a:cubicBezTo>
                      <a:pt x="1005" y="701"/>
                      <a:pt x="999" y="692"/>
                      <a:pt x="997" y="696"/>
                    </a:cubicBezTo>
                    <a:close/>
                    <a:moveTo>
                      <a:pt x="93" y="604"/>
                    </a:moveTo>
                    <a:cubicBezTo>
                      <a:pt x="84" y="609"/>
                      <a:pt x="106" y="632"/>
                      <a:pt x="110" y="629"/>
                    </a:cubicBezTo>
                    <a:cubicBezTo>
                      <a:pt x="113" y="627"/>
                      <a:pt x="105" y="617"/>
                      <a:pt x="105" y="611"/>
                    </a:cubicBezTo>
                    <a:cubicBezTo>
                      <a:pt x="105" y="605"/>
                      <a:pt x="102" y="599"/>
                      <a:pt x="93" y="604"/>
                    </a:cubicBezTo>
                    <a:close/>
                    <a:moveTo>
                      <a:pt x="917" y="718"/>
                    </a:moveTo>
                    <a:cubicBezTo>
                      <a:pt x="913" y="719"/>
                      <a:pt x="916" y="713"/>
                      <a:pt x="917" y="710"/>
                    </a:cubicBezTo>
                    <a:cubicBezTo>
                      <a:pt x="917" y="708"/>
                      <a:pt x="909" y="712"/>
                      <a:pt x="909" y="715"/>
                    </a:cubicBezTo>
                    <a:cubicBezTo>
                      <a:pt x="909" y="718"/>
                      <a:pt x="903" y="719"/>
                      <a:pt x="903" y="721"/>
                    </a:cubicBezTo>
                    <a:cubicBezTo>
                      <a:pt x="903" y="727"/>
                      <a:pt x="902" y="724"/>
                      <a:pt x="898" y="726"/>
                    </a:cubicBezTo>
                    <a:cubicBezTo>
                      <a:pt x="894" y="728"/>
                      <a:pt x="879" y="726"/>
                      <a:pt x="878" y="723"/>
                    </a:cubicBezTo>
                    <a:cubicBezTo>
                      <a:pt x="878" y="719"/>
                      <a:pt x="867" y="717"/>
                      <a:pt x="866" y="713"/>
                    </a:cubicBezTo>
                    <a:cubicBezTo>
                      <a:pt x="866" y="708"/>
                      <a:pt x="860" y="706"/>
                      <a:pt x="865" y="701"/>
                    </a:cubicBezTo>
                    <a:cubicBezTo>
                      <a:pt x="869" y="696"/>
                      <a:pt x="864" y="693"/>
                      <a:pt x="860" y="697"/>
                    </a:cubicBezTo>
                    <a:cubicBezTo>
                      <a:pt x="855" y="701"/>
                      <a:pt x="853" y="695"/>
                      <a:pt x="859" y="693"/>
                    </a:cubicBezTo>
                    <a:cubicBezTo>
                      <a:pt x="864" y="691"/>
                      <a:pt x="875" y="688"/>
                      <a:pt x="870" y="678"/>
                    </a:cubicBezTo>
                    <a:cubicBezTo>
                      <a:pt x="864" y="668"/>
                      <a:pt x="830" y="681"/>
                      <a:pt x="821" y="686"/>
                    </a:cubicBezTo>
                    <a:cubicBezTo>
                      <a:pt x="812" y="691"/>
                      <a:pt x="801" y="707"/>
                      <a:pt x="796" y="707"/>
                    </a:cubicBezTo>
                    <a:cubicBezTo>
                      <a:pt x="792" y="707"/>
                      <a:pt x="805" y="699"/>
                      <a:pt x="807" y="696"/>
                    </a:cubicBezTo>
                    <a:cubicBezTo>
                      <a:pt x="809" y="692"/>
                      <a:pt x="806" y="689"/>
                      <a:pt x="809" y="690"/>
                    </a:cubicBezTo>
                    <a:cubicBezTo>
                      <a:pt x="812" y="692"/>
                      <a:pt x="819" y="680"/>
                      <a:pt x="825" y="676"/>
                    </a:cubicBezTo>
                    <a:cubicBezTo>
                      <a:pt x="830" y="672"/>
                      <a:pt x="836" y="675"/>
                      <a:pt x="836" y="672"/>
                    </a:cubicBezTo>
                    <a:cubicBezTo>
                      <a:pt x="837" y="669"/>
                      <a:pt x="840" y="667"/>
                      <a:pt x="845" y="662"/>
                    </a:cubicBezTo>
                    <a:cubicBezTo>
                      <a:pt x="850" y="658"/>
                      <a:pt x="909" y="658"/>
                      <a:pt x="915" y="659"/>
                    </a:cubicBezTo>
                    <a:cubicBezTo>
                      <a:pt x="921" y="659"/>
                      <a:pt x="932" y="651"/>
                      <a:pt x="935" y="646"/>
                    </a:cubicBezTo>
                    <a:cubicBezTo>
                      <a:pt x="939" y="641"/>
                      <a:pt x="943" y="641"/>
                      <a:pt x="951" y="642"/>
                    </a:cubicBezTo>
                    <a:cubicBezTo>
                      <a:pt x="959" y="642"/>
                      <a:pt x="963" y="635"/>
                      <a:pt x="967" y="632"/>
                    </a:cubicBezTo>
                    <a:cubicBezTo>
                      <a:pt x="971" y="629"/>
                      <a:pt x="969" y="628"/>
                      <a:pt x="966" y="627"/>
                    </a:cubicBezTo>
                    <a:cubicBezTo>
                      <a:pt x="962" y="627"/>
                      <a:pt x="959" y="624"/>
                      <a:pt x="962" y="624"/>
                    </a:cubicBezTo>
                    <a:cubicBezTo>
                      <a:pt x="966" y="624"/>
                      <a:pt x="968" y="622"/>
                      <a:pt x="969" y="617"/>
                    </a:cubicBezTo>
                    <a:cubicBezTo>
                      <a:pt x="971" y="613"/>
                      <a:pt x="968" y="615"/>
                      <a:pt x="963" y="609"/>
                    </a:cubicBezTo>
                    <a:cubicBezTo>
                      <a:pt x="958" y="602"/>
                      <a:pt x="956" y="611"/>
                      <a:pt x="951" y="610"/>
                    </a:cubicBezTo>
                    <a:cubicBezTo>
                      <a:pt x="946" y="610"/>
                      <a:pt x="954" y="604"/>
                      <a:pt x="950" y="601"/>
                    </a:cubicBezTo>
                    <a:cubicBezTo>
                      <a:pt x="946" y="599"/>
                      <a:pt x="939" y="600"/>
                      <a:pt x="933" y="605"/>
                    </a:cubicBezTo>
                    <a:cubicBezTo>
                      <a:pt x="927" y="610"/>
                      <a:pt x="927" y="605"/>
                      <a:pt x="922" y="610"/>
                    </a:cubicBezTo>
                    <a:cubicBezTo>
                      <a:pt x="917" y="615"/>
                      <a:pt x="917" y="608"/>
                      <a:pt x="919" y="606"/>
                    </a:cubicBezTo>
                    <a:cubicBezTo>
                      <a:pt x="922" y="604"/>
                      <a:pt x="924" y="606"/>
                      <a:pt x="926" y="603"/>
                    </a:cubicBezTo>
                    <a:cubicBezTo>
                      <a:pt x="928" y="600"/>
                      <a:pt x="930" y="603"/>
                      <a:pt x="936" y="599"/>
                    </a:cubicBezTo>
                    <a:cubicBezTo>
                      <a:pt x="942" y="595"/>
                      <a:pt x="947" y="597"/>
                      <a:pt x="949" y="594"/>
                    </a:cubicBezTo>
                    <a:cubicBezTo>
                      <a:pt x="950" y="592"/>
                      <a:pt x="946" y="588"/>
                      <a:pt x="940" y="589"/>
                    </a:cubicBezTo>
                    <a:cubicBezTo>
                      <a:pt x="935" y="590"/>
                      <a:pt x="931" y="582"/>
                      <a:pt x="928" y="584"/>
                    </a:cubicBezTo>
                    <a:cubicBezTo>
                      <a:pt x="924" y="587"/>
                      <a:pt x="925" y="580"/>
                      <a:pt x="921" y="583"/>
                    </a:cubicBezTo>
                    <a:cubicBezTo>
                      <a:pt x="917" y="585"/>
                      <a:pt x="915" y="582"/>
                      <a:pt x="913" y="577"/>
                    </a:cubicBezTo>
                    <a:cubicBezTo>
                      <a:pt x="911" y="573"/>
                      <a:pt x="900" y="565"/>
                      <a:pt x="894" y="563"/>
                    </a:cubicBezTo>
                    <a:cubicBezTo>
                      <a:pt x="887" y="561"/>
                      <a:pt x="892" y="557"/>
                      <a:pt x="895" y="560"/>
                    </a:cubicBezTo>
                    <a:cubicBezTo>
                      <a:pt x="899" y="562"/>
                      <a:pt x="903" y="557"/>
                      <a:pt x="904" y="555"/>
                    </a:cubicBezTo>
                    <a:cubicBezTo>
                      <a:pt x="906" y="552"/>
                      <a:pt x="902" y="550"/>
                      <a:pt x="900" y="550"/>
                    </a:cubicBezTo>
                    <a:cubicBezTo>
                      <a:pt x="898" y="550"/>
                      <a:pt x="898" y="546"/>
                      <a:pt x="898" y="544"/>
                    </a:cubicBezTo>
                    <a:cubicBezTo>
                      <a:pt x="899" y="541"/>
                      <a:pt x="891" y="538"/>
                      <a:pt x="891" y="536"/>
                    </a:cubicBezTo>
                    <a:cubicBezTo>
                      <a:pt x="891" y="533"/>
                      <a:pt x="886" y="531"/>
                      <a:pt x="887" y="529"/>
                    </a:cubicBezTo>
                    <a:cubicBezTo>
                      <a:pt x="887" y="527"/>
                      <a:pt x="882" y="524"/>
                      <a:pt x="882" y="521"/>
                    </a:cubicBezTo>
                    <a:cubicBezTo>
                      <a:pt x="882" y="518"/>
                      <a:pt x="875" y="512"/>
                      <a:pt x="875" y="508"/>
                    </a:cubicBezTo>
                    <a:cubicBezTo>
                      <a:pt x="874" y="505"/>
                      <a:pt x="870" y="502"/>
                      <a:pt x="869" y="498"/>
                    </a:cubicBezTo>
                    <a:cubicBezTo>
                      <a:pt x="867" y="494"/>
                      <a:pt x="865" y="496"/>
                      <a:pt x="864" y="502"/>
                    </a:cubicBezTo>
                    <a:cubicBezTo>
                      <a:pt x="862" y="508"/>
                      <a:pt x="857" y="507"/>
                      <a:pt x="859" y="509"/>
                    </a:cubicBezTo>
                    <a:cubicBezTo>
                      <a:pt x="862" y="513"/>
                      <a:pt x="859" y="514"/>
                      <a:pt x="857" y="516"/>
                    </a:cubicBezTo>
                    <a:cubicBezTo>
                      <a:pt x="855" y="519"/>
                      <a:pt x="859" y="522"/>
                      <a:pt x="855" y="522"/>
                    </a:cubicBezTo>
                    <a:cubicBezTo>
                      <a:pt x="851" y="522"/>
                      <a:pt x="853" y="530"/>
                      <a:pt x="851" y="527"/>
                    </a:cubicBezTo>
                    <a:cubicBezTo>
                      <a:pt x="849" y="523"/>
                      <a:pt x="844" y="524"/>
                      <a:pt x="844" y="528"/>
                    </a:cubicBezTo>
                    <a:cubicBezTo>
                      <a:pt x="844" y="531"/>
                      <a:pt x="836" y="534"/>
                      <a:pt x="833" y="534"/>
                    </a:cubicBezTo>
                    <a:cubicBezTo>
                      <a:pt x="830" y="534"/>
                      <a:pt x="830" y="527"/>
                      <a:pt x="827" y="529"/>
                    </a:cubicBezTo>
                    <a:cubicBezTo>
                      <a:pt x="824" y="531"/>
                      <a:pt x="825" y="523"/>
                      <a:pt x="820" y="524"/>
                    </a:cubicBezTo>
                    <a:cubicBezTo>
                      <a:pt x="816" y="524"/>
                      <a:pt x="813" y="523"/>
                      <a:pt x="814" y="520"/>
                    </a:cubicBezTo>
                    <a:cubicBezTo>
                      <a:pt x="816" y="516"/>
                      <a:pt x="807" y="514"/>
                      <a:pt x="810" y="512"/>
                    </a:cubicBezTo>
                    <a:cubicBezTo>
                      <a:pt x="813" y="510"/>
                      <a:pt x="809" y="506"/>
                      <a:pt x="809" y="499"/>
                    </a:cubicBezTo>
                    <a:cubicBezTo>
                      <a:pt x="808" y="493"/>
                      <a:pt x="812" y="492"/>
                      <a:pt x="812" y="490"/>
                    </a:cubicBezTo>
                    <a:cubicBezTo>
                      <a:pt x="812" y="487"/>
                      <a:pt x="809" y="487"/>
                      <a:pt x="806" y="489"/>
                    </a:cubicBezTo>
                    <a:cubicBezTo>
                      <a:pt x="803" y="491"/>
                      <a:pt x="803" y="486"/>
                      <a:pt x="800" y="487"/>
                    </a:cubicBezTo>
                    <a:cubicBezTo>
                      <a:pt x="797" y="487"/>
                      <a:pt x="787" y="486"/>
                      <a:pt x="787" y="482"/>
                    </a:cubicBezTo>
                    <a:cubicBezTo>
                      <a:pt x="786" y="477"/>
                      <a:pt x="783" y="480"/>
                      <a:pt x="781" y="475"/>
                    </a:cubicBezTo>
                    <a:cubicBezTo>
                      <a:pt x="780" y="471"/>
                      <a:pt x="776" y="474"/>
                      <a:pt x="776" y="471"/>
                    </a:cubicBezTo>
                    <a:cubicBezTo>
                      <a:pt x="776" y="468"/>
                      <a:pt x="774" y="467"/>
                      <a:pt x="771" y="467"/>
                    </a:cubicBezTo>
                    <a:cubicBezTo>
                      <a:pt x="768" y="467"/>
                      <a:pt x="767" y="463"/>
                      <a:pt x="763" y="463"/>
                    </a:cubicBezTo>
                    <a:cubicBezTo>
                      <a:pt x="759" y="462"/>
                      <a:pt x="754" y="466"/>
                      <a:pt x="752" y="467"/>
                    </a:cubicBezTo>
                    <a:cubicBezTo>
                      <a:pt x="750" y="468"/>
                      <a:pt x="744" y="463"/>
                      <a:pt x="742" y="465"/>
                    </a:cubicBezTo>
                    <a:cubicBezTo>
                      <a:pt x="739" y="467"/>
                      <a:pt x="739" y="464"/>
                      <a:pt x="733" y="462"/>
                    </a:cubicBezTo>
                    <a:cubicBezTo>
                      <a:pt x="726" y="460"/>
                      <a:pt x="718" y="460"/>
                      <a:pt x="718" y="462"/>
                    </a:cubicBezTo>
                    <a:cubicBezTo>
                      <a:pt x="717" y="464"/>
                      <a:pt x="712" y="465"/>
                      <a:pt x="713" y="470"/>
                    </a:cubicBezTo>
                    <a:cubicBezTo>
                      <a:pt x="714" y="475"/>
                      <a:pt x="719" y="474"/>
                      <a:pt x="720" y="478"/>
                    </a:cubicBezTo>
                    <a:cubicBezTo>
                      <a:pt x="721" y="481"/>
                      <a:pt x="718" y="480"/>
                      <a:pt x="717" y="483"/>
                    </a:cubicBezTo>
                    <a:cubicBezTo>
                      <a:pt x="717" y="487"/>
                      <a:pt x="714" y="486"/>
                      <a:pt x="714" y="489"/>
                    </a:cubicBezTo>
                    <a:cubicBezTo>
                      <a:pt x="714" y="491"/>
                      <a:pt x="716" y="490"/>
                      <a:pt x="717" y="495"/>
                    </a:cubicBezTo>
                    <a:cubicBezTo>
                      <a:pt x="719" y="499"/>
                      <a:pt x="721" y="499"/>
                      <a:pt x="722" y="505"/>
                    </a:cubicBezTo>
                    <a:cubicBezTo>
                      <a:pt x="723" y="511"/>
                      <a:pt x="720" y="510"/>
                      <a:pt x="717" y="511"/>
                    </a:cubicBezTo>
                    <a:cubicBezTo>
                      <a:pt x="715" y="511"/>
                      <a:pt x="718" y="514"/>
                      <a:pt x="714" y="518"/>
                    </a:cubicBezTo>
                    <a:cubicBezTo>
                      <a:pt x="711" y="522"/>
                      <a:pt x="708" y="527"/>
                      <a:pt x="710" y="529"/>
                    </a:cubicBezTo>
                    <a:cubicBezTo>
                      <a:pt x="713" y="532"/>
                      <a:pt x="723" y="536"/>
                      <a:pt x="727" y="543"/>
                    </a:cubicBezTo>
                    <a:cubicBezTo>
                      <a:pt x="731" y="549"/>
                      <a:pt x="731" y="560"/>
                      <a:pt x="730" y="567"/>
                    </a:cubicBezTo>
                    <a:cubicBezTo>
                      <a:pt x="729" y="575"/>
                      <a:pt x="720" y="577"/>
                      <a:pt x="714" y="583"/>
                    </a:cubicBezTo>
                    <a:cubicBezTo>
                      <a:pt x="708" y="590"/>
                      <a:pt x="701" y="589"/>
                      <a:pt x="698" y="589"/>
                    </a:cubicBezTo>
                    <a:cubicBezTo>
                      <a:pt x="695" y="589"/>
                      <a:pt x="697" y="595"/>
                      <a:pt x="701" y="600"/>
                    </a:cubicBezTo>
                    <a:cubicBezTo>
                      <a:pt x="705" y="605"/>
                      <a:pt x="702" y="606"/>
                      <a:pt x="704" y="611"/>
                    </a:cubicBezTo>
                    <a:cubicBezTo>
                      <a:pt x="706" y="616"/>
                      <a:pt x="704" y="620"/>
                      <a:pt x="707" y="625"/>
                    </a:cubicBezTo>
                    <a:cubicBezTo>
                      <a:pt x="711" y="629"/>
                      <a:pt x="709" y="631"/>
                      <a:pt x="705" y="634"/>
                    </a:cubicBezTo>
                    <a:cubicBezTo>
                      <a:pt x="701" y="637"/>
                      <a:pt x="706" y="636"/>
                      <a:pt x="707" y="640"/>
                    </a:cubicBezTo>
                    <a:cubicBezTo>
                      <a:pt x="707" y="644"/>
                      <a:pt x="705" y="642"/>
                      <a:pt x="702" y="639"/>
                    </a:cubicBezTo>
                    <a:cubicBezTo>
                      <a:pt x="698" y="637"/>
                      <a:pt x="695" y="644"/>
                      <a:pt x="695" y="646"/>
                    </a:cubicBezTo>
                    <a:cubicBezTo>
                      <a:pt x="695" y="649"/>
                      <a:pt x="688" y="643"/>
                      <a:pt x="686" y="643"/>
                    </a:cubicBezTo>
                    <a:cubicBezTo>
                      <a:pt x="684" y="643"/>
                      <a:pt x="686" y="639"/>
                      <a:pt x="682" y="635"/>
                    </a:cubicBezTo>
                    <a:cubicBezTo>
                      <a:pt x="677" y="632"/>
                      <a:pt x="674" y="631"/>
                      <a:pt x="674" y="627"/>
                    </a:cubicBezTo>
                    <a:cubicBezTo>
                      <a:pt x="674" y="624"/>
                      <a:pt x="666" y="621"/>
                      <a:pt x="666" y="617"/>
                    </a:cubicBezTo>
                    <a:cubicBezTo>
                      <a:pt x="666" y="613"/>
                      <a:pt x="667" y="603"/>
                      <a:pt x="665" y="600"/>
                    </a:cubicBezTo>
                    <a:cubicBezTo>
                      <a:pt x="664" y="597"/>
                      <a:pt x="665" y="594"/>
                      <a:pt x="667" y="591"/>
                    </a:cubicBezTo>
                    <a:cubicBezTo>
                      <a:pt x="668" y="588"/>
                      <a:pt x="665" y="584"/>
                      <a:pt x="660" y="584"/>
                    </a:cubicBezTo>
                    <a:cubicBezTo>
                      <a:pt x="656" y="584"/>
                      <a:pt x="650" y="583"/>
                      <a:pt x="643" y="583"/>
                    </a:cubicBezTo>
                    <a:cubicBezTo>
                      <a:pt x="637" y="584"/>
                      <a:pt x="634" y="583"/>
                      <a:pt x="632" y="581"/>
                    </a:cubicBezTo>
                    <a:cubicBezTo>
                      <a:pt x="630" y="579"/>
                      <a:pt x="624" y="575"/>
                      <a:pt x="616" y="573"/>
                    </a:cubicBezTo>
                    <a:cubicBezTo>
                      <a:pt x="608" y="571"/>
                      <a:pt x="605" y="567"/>
                      <a:pt x="604" y="565"/>
                    </a:cubicBezTo>
                    <a:cubicBezTo>
                      <a:pt x="603" y="563"/>
                      <a:pt x="596" y="561"/>
                      <a:pt x="594" y="559"/>
                    </a:cubicBezTo>
                    <a:cubicBezTo>
                      <a:pt x="592" y="557"/>
                      <a:pt x="585" y="555"/>
                      <a:pt x="582" y="556"/>
                    </a:cubicBezTo>
                    <a:cubicBezTo>
                      <a:pt x="579" y="556"/>
                      <a:pt x="571" y="550"/>
                      <a:pt x="567" y="550"/>
                    </a:cubicBezTo>
                    <a:cubicBezTo>
                      <a:pt x="562" y="550"/>
                      <a:pt x="552" y="555"/>
                      <a:pt x="550" y="555"/>
                    </a:cubicBezTo>
                    <a:cubicBezTo>
                      <a:pt x="548" y="555"/>
                      <a:pt x="550" y="551"/>
                      <a:pt x="551" y="549"/>
                    </a:cubicBezTo>
                    <a:cubicBezTo>
                      <a:pt x="553" y="548"/>
                      <a:pt x="548" y="540"/>
                      <a:pt x="546" y="535"/>
                    </a:cubicBezTo>
                    <a:cubicBezTo>
                      <a:pt x="545" y="530"/>
                      <a:pt x="543" y="525"/>
                      <a:pt x="538" y="525"/>
                    </a:cubicBezTo>
                    <a:cubicBezTo>
                      <a:pt x="533" y="526"/>
                      <a:pt x="527" y="523"/>
                      <a:pt x="526" y="522"/>
                    </a:cubicBezTo>
                    <a:cubicBezTo>
                      <a:pt x="524" y="521"/>
                      <a:pt x="524" y="507"/>
                      <a:pt x="525" y="501"/>
                    </a:cubicBezTo>
                    <a:cubicBezTo>
                      <a:pt x="526" y="495"/>
                      <a:pt x="533" y="486"/>
                      <a:pt x="533" y="482"/>
                    </a:cubicBezTo>
                    <a:cubicBezTo>
                      <a:pt x="533" y="479"/>
                      <a:pt x="537" y="477"/>
                      <a:pt x="541" y="476"/>
                    </a:cubicBezTo>
                    <a:cubicBezTo>
                      <a:pt x="545" y="475"/>
                      <a:pt x="542" y="468"/>
                      <a:pt x="545" y="467"/>
                    </a:cubicBezTo>
                    <a:cubicBezTo>
                      <a:pt x="549" y="467"/>
                      <a:pt x="549" y="465"/>
                      <a:pt x="550" y="462"/>
                    </a:cubicBezTo>
                    <a:cubicBezTo>
                      <a:pt x="551" y="459"/>
                      <a:pt x="555" y="461"/>
                      <a:pt x="553" y="459"/>
                    </a:cubicBezTo>
                    <a:cubicBezTo>
                      <a:pt x="550" y="456"/>
                      <a:pt x="552" y="455"/>
                      <a:pt x="558" y="455"/>
                    </a:cubicBezTo>
                    <a:cubicBezTo>
                      <a:pt x="564" y="455"/>
                      <a:pt x="572" y="453"/>
                      <a:pt x="571" y="448"/>
                    </a:cubicBezTo>
                    <a:cubicBezTo>
                      <a:pt x="570" y="442"/>
                      <a:pt x="555" y="446"/>
                      <a:pt x="555" y="441"/>
                    </a:cubicBezTo>
                    <a:cubicBezTo>
                      <a:pt x="555" y="437"/>
                      <a:pt x="536" y="436"/>
                      <a:pt x="537" y="434"/>
                    </a:cubicBezTo>
                    <a:cubicBezTo>
                      <a:pt x="538" y="431"/>
                      <a:pt x="556" y="436"/>
                      <a:pt x="563" y="438"/>
                    </a:cubicBezTo>
                    <a:cubicBezTo>
                      <a:pt x="569" y="441"/>
                      <a:pt x="571" y="440"/>
                      <a:pt x="576" y="440"/>
                    </a:cubicBezTo>
                    <a:cubicBezTo>
                      <a:pt x="581" y="440"/>
                      <a:pt x="578" y="433"/>
                      <a:pt x="579" y="430"/>
                    </a:cubicBezTo>
                    <a:cubicBezTo>
                      <a:pt x="580" y="428"/>
                      <a:pt x="590" y="435"/>
                      <a:pt x="596" y="433"/>
                    </a:cubicBezTo>
                    <a:cubicBezTo>
                      <a:pt x="601" y="432"/>
                      <a:pt x="607" y="420"/>
                      <a:pt x="612" y="417"/>
                    </a:cubicBezTo>
                    <a:cubicBezTo>
                      <a:pt x="616" y="413"/>
                      <a:pt x="612" y="410"/>
                      <a:pt x="603" y="411"/>
                    </a:cubicBezTo>
                    <a:cubicBezTo>
                      <a:pt x="594" y="412"/>
                      <a:pt x="588" y="408"/>
                      <a:pt x="583" y="405"/>
                    </a:cubicBezTo>
                    <a:cubicBezTo>
                      <a:pt x="578" y="401"/>
                      <a:pt x="579" y="398"/>
                      <a:pt x="584" y="398"/>
                    </a:cubicBezTo>
                    <a:cubicBezTo>
                      <a:pt x="589" y="399"/>
                      <a:pt x="602" y="409"/>
                      <a:pt x="607" y="409"/>
                    </a:cubicBezTo>
                    <a:cubicBezTo>
                      <a:pt x="611" y="410"/>
                      <a:pt x="620" y="400"/>
                      <a:pt x="624" y="397"/>
                    </a:cubicBezTo>
                    <a:cubicBezTo>
                      <a:pt x="628" y="394"/>
                      <a:pt x="620" y="393"/>
                      <a:pt x="617" y="391"/>
                    </a:cubicBezTo>
                    <a:cubicBezTo>
                      <a:pt x="614" y="388"/>
                      <a:pt x="622" y="387"/>
                      <a:pt x="626" y="387"/>
                    </a:cubicBezTo>
                    <a:cubicBezTo>
                      <a:pt x="630" y="387"/>
                      <a:pt x="632" y="390"/>
                      <a:pt x="633" y="392"/>
                    </a:cubicBezTo>
                    <a:cubicBezTo>
                      <a:pt x="635" y="394"/>
                      <a:pt x="642" y="391"/>
                      <a:pt x="645" y="391"/>
                    </a:cubicBezTo>
                    <a:cubicBezTo>
                      <a:pt x="649" y="391"/>
                      <a:pt x="645" y="385"/>
                      <a:pt x="639" y="383"/>
                    </a:cubicBezTo>
                    <a:cubicBezTo>
                      <a:pt x="633" y="381"/>
                      <a:pt x="639" y="376"/>
                      <a:pt x="641" y="380"/>
                    </a:cubicBezTo>
                    <a:cubicBezTo>
                      <a:pt x="643" y="383"/>
                      <a:pt x="647" y="383"/>
                      <a:pt x="649" y="387"/>
                    </a:cubicBezTo>
                    <a:cubicBezTo>
                      <a:pt x="652" y="392"/>
                      <a:pt x="653" y="389"/>
                      <a:pt x="658" y="387"/>
                    </a:cubicBezTo>
                    <a:cubicBezTo>
                      <a:pt x="663" y="385"/>
                      <a:pt x="666" y="382"/>
                      <a:pt x="669" y="379"/>
                    </a:cubicBezTo>
                    <a:cubicBezTo>
                      <a:pt x="671" y="376"/>
                      <a:pt x="672" y="380"/>
                      <a:pt x="675" y="375"/>
                    </a:cubicBezTo>
                    <a:cubicBezTo>
                      <a:pt x="678" y="370"/>
                      <a:pt x="674" y="366"/>
                      <a:pt x="670" y="363"/>
                    </a:cubicBezTo>
                    <a:cubicBezTo>
                      <a:pt x="666" y="360"/>
                      <a:pt x="670" y="357"/>
                      <a:pt x="666" y="355"/>
                    </a:cubicBezTo>
                    <a:cubicBezTo>
                      <a:pt x="662" y="353"/>
                      <a:pt x="661" y="349"/>
                      <a:pt x="666" y="350"/>
                    </a:cubicBezTo>
                    <a:cubicBezTo>
                      <a:pt x="671" y="351"/>
                      <a:pt x="675" y="349"/>
                      <a:pt x="677" y="346"/>
                    </a:cubicBezTo>
                    <a:cubicBezTo>
                      <a:pt x="680" y="342"/>
                      <a:pt x="670" y="342"/>
                      <a:pt x="674" y="339"/>
                    </a:cubicBezTo>
                    <a:cubicBezTo>
                      <a:pt x="679" y="337"/>
                      <a:pt x="675" y="334"/>
                      <a:pt x="671" y="334"/>
                    </a:cubicBezTo>
                    <a:cubicBezTo>
                      <a:pt x="666" y="334"/>
                      <a:pt x="662" y="332"/>
                      <a:pt x="662" y="328"/>
                    </a:cubicBezTo>
                    <a:cubicBezTo>
                      <a:pt x="662" y="324"/>
                      <a:pt x="654" y="327"/>
                      <a:pt x="649" y="325"/>
                    </a:cubicBezTo>
                    <a:cubicBezTo>
                      <a:pt x="645" y="322"/>
                      <a:pt x="634" y="323"/>
                      <a:pt x="632" y="323"/>
                    </a:cubicBezTo>
                    <a:cubicBezTo>
                      <a:pt x="629" y="323"/>
                      <a:pt x="629" y="334"/>
                      <a:pt x="633" y="334"/>
                    </a:cubicBezTo>
                    <a:cubicBezTo>
                      <a:pt x="636" y="334"/>
                      <a:pt x="639" y="338"/>
                      <a:pt x="636" y="339"/>
                    </a:cubicBezTo>
                    <a:cubicBezTo>
                      <a:pt x="633" y="341"/>
                      <a:pt x="637" y="345"/>
                      <a:pt x="634" y="344"/>
                    </a:cubicBezTo>
                    <a:cubicBezTo>
                      <a:pt x="632" y="344"/>
                      <a:pt x="628" y="343"/>
                      <a:pt x="627" y="349"/>
                    </a:cubicBezTo>
                    <a:cubicBezTo>
                      <a:pt x="626" y="356"/>
                      <a:pt x="626" y="358"/>
                      <a:pt x="621" y="361"/>
                    </a:cubicBezTo>
                    <a:cubicBezTo>
                      <a:pt x="617" y="363"/>
                      <a:pt x="620" y="353"/>
                      <a:pt x="616" y="354"/>
                    </a:cubicBezTo>
                    <a:cubicBezTo>
                      <a:pt x="612" y="354"/>
                      <a:pt x="612" y="362"/>
                      <a:pt x="615" y="362"/>
                    </a:cubicBezTo>
                    <a:cubicBezTo>
                      <a:pt x="618" y="363"/>
                      <a:pt x="618" y="366"/>
                      <a:pt x="619" y="369"/>
                    </a:cubicBezTo>
                    <a:cubicBezTo>
                      <a:pt x="620" y="373"/>
                      <a:pt x="614" y="370"/>
                      <a:pt x="611" y="375"/>
                    </a:cubicBezTo>
                    <a:cubicBezTo>
                      <a:pt x="609" y="379"/>
                      <a:pt x="608" y="373"/>
                      <a:pt x="605" y="370"/>
                    </a:cubicBezTo>
                    <a:cubicBezTo>
                      <a:pt x="601" y="367"/>
                      <a:pt x="597" y="362"/>
                      <a:pt x="597" y="358"/>
                    </a:cubicBezTo>
                    <a:cubicBezTo>
                      <a:pt x="598" y="355"/>
                      <a:pt x="599" y="354"/>
                      <a:pt x="602" y="353"/>
                    </a:cubicBezTo>
                    <a:cubicBezTo>
                      <a:pt x="605" y="353"/>
                      <a:pt x="602" y="350"/>
                      <a:pt x="602" y="346"/>
                    </a:cubicBezTo>
                    <a:cubicBezTo>
                      <a:pt x="602" y="341"/>
                      <a:pt x="598" y="343"/>
                      <a:pt x="594" y="338"/>
                    </a:cubicBezTo>
                    <a:cubicBezTo>
                      <a:pt x="590" y="333"/>
                      <a:pt x="586" y="333"/>
                      <a:pt x="584" y="335"/>
                    </a:cubicBezTo>
                    <a:cubicBezTo>
                      <a:pt x="582" y="338"/>
                      <a:pt x="583" y="342"/>
                      <a:pt x="580" y="343"/>
                    </a:cubicBezTo>
                    <a:cubicBezTo>
                      <a:pt x="576" y="345"/>
                      <a:pt x="578" y="352"/>
                      <a:pt x="575" y="352"/>
                    </a:cubicBezTo>
                    <a:cubicBezTo>
                      <a:pt x="572" y="353"/>
                      <a:pt x="573" y="340"/>
                      <a:pt x="571" y="339"/>
                    </a:cubicBezTo>
                    <a:cubicBezTo>
                      <a:pt x="568" y="338"/>
                      <a:pt x="569" y="335"/>
                      <a:pt x="572" y="334"/>
                    </a:cubicBezTo>
                    <a:cubicBezTo>
                      <a:pt x="576" y="334"/>
                      <a:pt x="578" y="330"/>
                      <a:pt x="575" y="330"/>
                    </a:cubicBezTo>
                    <a:cubicBezTo>
                      <a:pt x="572" y="330"/>
                      <a:pt x="566" y="326"/>
                      <a:pt x="564" y="325"/>
                    </a:cubicBezTo>
                    <a:cubicBezTo>
                      <a:pt x="562" y="324"/>
                      <a:pt x="558" y="329"/>
                      <a:pt x="555" y="327"/>
                    </a:cubicBezTo>
                    <a:cubicBezTo>
                      <a:pt x="553" y="325"/>
                      <a:pt x="556" y="320"/>
                      <a:pt x="556" y="318"/>
                    </a:cubicBezTo>
                    <a:cubicBezTo>
                      <a:pt x="556" y="315"/>
                      <a:pt x="560" y="319"/>
                      <a:pt x="562" y="315"/>
                    </a:cubicBezTo>
                    <a:cubicBezTo>
                      <a:pt x="565" y="312"/>
                      <a:pt x="555" y="312"/>
                      <a:pt x="555" y="308"/>
                    </a:cubicBezTo>
                    <a:cubicBezTo>
                      <a:pt x="555" y="304"/>
                      <a:pt x="548" y="303"/>
                      <a:pt x="545" y="302"/>
                    </a:cubicBezTo>
                    <a:cubicBezTo>
                      <a:pt x="543" y="301"/>
                      <a:pt x="547" y="295"/>
                      <a:pt x="546" y="292"/>
                    </a:cubicBezTo>
                    <a:cubicBezTo>
                      <a:pt x="545" y="290"/>
                      <a:pt x="535" y="281"/>
                      <a:pt x="531" y="282"/>
                    </a:cubicBezTo>
                    <a:cubicBezTo>
                      <a:pt x="527" y="283"/>
                      <a:pt x="526" y="277"/>
                      <a:pt x="529" y="277"/>
                    </a:cubicBezTo>
                    <a:cubicBezTo>
                      <a:pt x="531" y="277"/>
                      <a:pt x="533" y="276"/>
                      <a:pt x="537" y="271"/>
                    </a:cubicBezTo>
                    <a:cubicBezTo>
                      <a:pt x="541" y="266"/>
                      <a:pt x="542" y="265"/>
                      <a:pt x="539" y="264"/>
                    </a:cubicBezTo>
                    <a:cubicBezTo>
                      <a:pt x="536" y="263"/>
                      <a:pt x="534" y="260"/>
                      <a:pt x="539" y="260"/>
                    </a:cubicBezTo>
                    <a:cubicBezTo>
                      <a:pt x="545" y="260"/>
                      <a:pt x="554" y="264"/>
                      <a:pt x="557" y="262"/>
                    </a:cubicBezTo>
                    <a:cubicBezTo>
                      <a:pt x="560" y="259"/>
                      <a:pt x="569" y="245"/>
                      <a:pt x="573" y="239"/>
                    </a:cubicBezTo>
                    <a:cubicBezTo>
                      <a:pt x="577" y="234"/>
                      <a:pt x="570" y="234"/>
                      <a:pt x="561" y="234"/>
                    </a:cubicBezTo>
                    <a:cubicBezTo>
                      <a:pt x="552" y="235"/>
                      <a:pt x="550" y="231"/>
                      <a:pt x="543" y="230"/>
                    </a:cubicBezTo>
                    <a:cubicBezTo>
                      <a:pt x="535" y="230"/>
                      <a:pt x="521" y="232"/>
                      <a:pt x="519" y="234"/>
                    </a:cubicBezTo>
                    <a:cubicBezTo>
                      <a:pt x="517" y="236"/>
                      <a:pt x="523" y="238"/>
                      <a:pt x="522" y="241"/>
                    </a:cubicBezTo>
                    <a:cubicBezTo>
                      <a:pt x="522" y="243"/>
                      <a:pt x="517" y="239"/>
                      <a:pt x="515" y="240"/>
                    </a:cubicBezTo>
                    <a:cubicBezTo>
                      <a:pt x="513" y="241"/>
                      <a:pt x="516" y="244"/>
                      <a:pt x="515" y="253"/>
                    </a:cubicBezTo>
                    <a:cubicBezTo>
                      <a:pt x="514" y="262"/>
                      <a:pt x="517" y="262"/>
                      <a:pt x="519" y="266"/>
                    </a:cubicBezTo>
                    <a:cubicBezTo>
                      <a:pt x="522" y="269"/>
                      <a:pt x="521" y="273"/>
                      <a:pt x="521" y="279"/>
                    </a:cubicBezTo>
                    <a:cubicBezTo>
                      <a:pt x="521" y="284"/>
                      <a:pt x="516" y="284"/>
                      <a:pt x="514" y="285"/>
                    </a:cubicBezTo>
                    <a:cubicBezTo>
                      <a:pt x="513" y="286"/>
                      <a:pt x="519" y="288"/>
                      <a:pt x="518" y="292"/>
                    </a:cubicBezTo>
                    <a:cubicBezTo>
                      <a:pt x="517" y="295"/>
                      <a:pt x="512" y="290"/>
                      <a:pt x="509" y="291"/>
                    </a:cubicBezTo>
                    <a:cubicBezTo>
                      <a:pt x="506" y="292"/>
                      <a:pt x="503" y="300"/>
                      <a:pt x="506" y="303"/>
                    </a:cubicBezTo>
                    <a:cubicBezTo>
                      <a:pt x="510" y="306"/>
                      <a:pt x="511" y="305"/>
                      <a:pt x="508" y="309"/>
                    </a:cubicBezTo>
                    <a:cubicBezTo>
                      <a:pt x="506" y="312"/>
                      <a:pt x="503" y="317"/>
                      <a:pt x="509" y="321"/>
                    </a:cubicBezTo>
                    <a:cubicBezTo>
                      <a:pt x="515" y="326"/>
                      <a:pt x="526" y="326"/>
                      <a:pt x="532" y="329"/>
                    </a:cubicBezTo>
                    <a:cubicBezTo>
                      <a:pt x="538" y="333"/>
                      <a:pt x="529" y="331"/>
                      <a:pt x="532" y="335"/>
                    </a:cubicBezTo>
                    <a:cubicBezTo>
                      <a:pt x="534" y="339"/>
                      <a:pt x="528" y="341"/>
                      <a:pt x="528" y="344"/>
                    </a:cubicBezTo>
                    <a:cubicBezTo>
                      <a:pt x="528" y="347"/>
                      <a:pt x="531" y="346"/>
                      <a:pt x="534" y="340"/>
                    </a:cubicBezTo>
                    <a:cubicBezTo>
                      <a:pt x="537" y="335"/>
                      <a:pt x="539" y="342"/>
                      <a:pt x="539" y="346"/>
                    </a:cubicBezTo>
                    <a:cubicBezTo>
                      <a:pt x="538" y="351"/>
                      <a:pt x="534" y="348"/>
                      <a:pt x="531" y="353"/>
                    </a:cubicBezTo>
                    <a:cubicBezTo>
                      <a:pt x="528" y="358"/>
                      <a:pt x="525" y="359"/>
                      <a:pt x="520" y="358"/>
                    </a:cubicBezTo>
                    <a:cubicBezTo>
                      <a:pt x="515" y="357"/>
                      <a:pt x="518" y="364"/>
                      <a:pt x="520" y="369"/>
                    </a:cubicBezTo>
                    <a:cubicBezTo>
                      <a:pt x="522" y="373"/>
                      <a:pt x="519" y="374"/>
                      <a:pt x="514" y="373"/>
                    </a:cubicBezTo>
                    <a:cubicBezTo>
                      <a:pt x="508" y="371"/>
                      <a:pt x="505" y="368"/>
                      <a:pt x="508" y="364"/>
                    </a:cubicBezTo>
                    <a:cubicBezTo>
                      <a:pt x="511" y="359"/>
                      <a:pt x="513" y="354"/>
                      <a:pt x="509" y="355"/>
                    </a:cubicBezTo>
                    <a:cubicBezTo>
                      <a:pt x="506" y="355"/>
                      <a:pt x="499" y="355"/>
                      <a:pt x="496" y="351"/>
                    </a:cubicBezTo>
                    <a:cubicBezTo>
                      <a:pt x="494" y="348"/>
                      <a:pt x="498" y="349"/>
                      <a:pt x="505" y="350"/>
                    </a:cubicBezTo>
                    <a:cubicBezTo>
                      <a:pt x="511" y="351"/>
                      <a:pt x="506" y="345"/>
                      <a:pt x="511" y="345"/>
                    </a:cubicBezTo>
                    <a:cubicBezTo>
                      <a:pt x="516" y="345"/>
                      <a:pt x="519" y="348"/>
                      <a:pt x="524" y="344"/>
                    </a:cubicBezTo>
                    <a:cubicBezTo>
                      <a:pt x="528" y="341"/>
                      <a:pt x="521" y="333"/>
                      <a:pt x="517" y="335"/>
                    </a:cubicBezTo>
                    <a:cubicBezTo>
                      <a:pt x="514" y="336"/>
                      <a:pt x="508" y="337"/>
                      <a:pt x="508" y="334"/>
                    </a:cubicBezTo>
                    <a:cubicBezTo>
                      <a:pt x="508" y="330"/>
                      <a:pt x="514" y="333"/>
                      <a:pt x="518" y="332"/>
                    </a:cubicBezTo>
                    <a:cubicBezTo>
                      <a:pt x="521" y="331"/>
                      <a:pt x="516" y="327"/>
                      <a:pt x="511" y="328"/>
                    </a:cubicBezTo>
                    <a:cubicBezTo>
                      <a:pt x="506" y="329"/>
                      <a:pt x="502" y="330"/>
                      <a:pt x="498" y="325"/>
                    </a:cubicBezTo>
                    <a:cubicBezTo>
                      <a:pt x="494" y="321"/>
                      <a:pt x="487" y="319"/>
                      <a:pt x="485" y="328"/>
                    </a:cubicBezTo>
                    <a:cubicBezTo>
                      <a:pt x="484" y="338"/>
                      <a:pt x="477" y="333"/>
                      <a:pt x="474" y="336"/>
                    </a:cubicBezTo>
                    <a:cubicBezTo>
                      <a:pt x="471" y="339"/>
                      <a:pt x="477" y="342"/>
                      <a:pt x="484" y="342"/>
                    </a:cubicBezTo>
                    <a:cubicBezTo>
                      <a:pt x="491" y="342"/>
                      <a:pt x="496" y="348"/>
                      <a:pt x="492" y="348"/>
                    </a:cubicBezTo>
                    <a:cubicBezTo>
                      <a:pt x="489" y="348"/>
                      <a:pt x="491" y="353"/>
                      <a:pt x="487" y="351"/>
                    </a:cubicBezTo>
                    <a:cubicBezTo>
                      <a:pt x="484" y="350"/>
                      <a:pt x="480" y="351"/>
                      <a:pt x="483" y="354"/>
                    </a:cubicBezTo>
                    <a:cubicBezTo>
                      <a:pt x="485" y="357"/>
                      <a:pt x="482" y="359"/>
                      <a:pt x="482" y="362"/>
                    </a:cubicBezTo>
                    <a:cubicBezTo>
                      <a:pt x="482" y="365"/>
                      <a:pt x="477" y="362"/>
                      <a:pt x="471" y="361"/>
                    </a:cubicBezTo>
                    <a:cubicBezTo>
                      <a:pt x="466" y="361"/>
                      <a:pt x="456" y="363"/>
                      <a:pt x="449" y="364"/>
                    </a:cubicBezTo>
                    <a:cubicBezTo>
                      <a:pt x="442" y="366"/>
                      <a:pt x="435" y="363"/>
                      <a:pt x="432" y="360"/>
                    </a:cubicBezTo>
                    <a:cubicBezTo>
                      <a:pt x="429" y="357"/>
                      <a:pt x="425" y="357"/>
                      <a:pt x="420" y="357"/>
                    </a:cubicBezTo>
                    <a:cubicBezTo>
                      <a:pt x="415" y="357"/>
                      <a:pt x="416" y="352"/>
                      <a:pt x="410" y="352"/>
                    </a:cubicBezTo>
                    <a:cubicBezTo>
                      <a:pt x="403" y="352"/>
                      <a:pt x="405" y="346"/>
                      <a:pt x="404" y="343"/>
                    </a:cubicBezTo>
                    <a:cubicBezTo>
                      <a:pt x="403" y="340"/>
                      <a:pt x="390" y="341"/>
                      <a:pt x="385" y="344"/>
                    </a:cubicBezTo>
                    <a:cubicBezTo>
                      <a:pt x="381" y="347"/>
                      <a:pt x="371" y="346"/>
                      <a:pt x="369" y="351"/>
                    </a:cubicBezTo>
                    <a:cubicBezTo>
                      <a:pt x="366" y="357"/>
                      <a:pt x="371" y="356"/>
                      <a:pt x="374" y="356"/>
                    </a:cubicBezTo>
                    <a:cubicBezTo>
                      <a:pt x="378" y="356"/>
                      <a:pt x="377" y="351"/>
                      <a:pt x="384" y="352"/>
                    </a:cubicBezTo>
                    <a:cubicBezTo>
                      <a:pt x="391" y="353"/>
                      <a:pt x="396" y="345"/>
                      <a:pt x="399" y="348"/>
                    </a:cubicBezTo>
                    <a:cubicBezTo>
                      <a:pt x="402" y="351"/>
                      <a:pt x="387" y="357"/>
                      <a:pt x="381" y="358"/>
                    </a:cubicBezTo>
                    <a:cubicBezTo>
                      <a:pt x="374" y="359"/>
                      <a:pt x="376" y="364"/>
                      <a:pt x="382" y="373"/>
                    </a:cubicBezTo>
                    <a:cubicBezTo>
                      <a:pt x="388" y="383"/>
                      <a:pt x="379" y="377"/>
                      <a:pt x="379" y="382"/>
                    </a:cubicBezTo>
                    <a:cubicBezTo>
                      <a:pt x="379" y="386"/>
                      <a:pt x="368" y="380"/>
                      <a:pt x="372" y="379"/>
                    </a:cubicBezTo>
                    <a:cubicBezTo>
                      <a:pt x="377" y="377"/>
                      <a:pt x="375" y="373"/>
                      <a:pt x="371" y="370"/>
                    </a:cubicBezTo>
                    <a:cubicBezTo>
                      <a:pt x="367" y="367"/>
                      <a:pt x="365" y="370"/>
                      <a:pt x="365" y="366"/>
                    </a:cubicBezTo>
                    <a:cubicBezTo>
                      <a:pt x="366" y="363"/>
                      <a:pt x="361" y="367"/>
                      <a:pt x="358" y="364"/>
                    </a:cubicBezTo>
                    <a:cubicBezTo>
                      <a:pt x="354" y="361"/>
                      <a:pt x="353" y="359"/>
                      <a:pt x="348" y="361"/>
                    </a:cubicBezTo>
                    <a:cubicBezTo>
                      <a:pt x="343" y="364"/>
                      <a:pt x="338" y="363"/>
                      <a:pt x="327" y="365"/>
                    </a:cubicBezTo>
                    <a:cubicBezTo>
                      <a:pt x="317" y="367"/>
                      <a:pt x="297" y="366"/>
                      <a:pt x="294" y="363"/>
                    </a:cubicBezTo>
                    <a:cubicBezTo>
                      <a:pt x="290" y="359"/>
                      <a:pt x="303" y="353"/>
                      <a:pt x="307" y="354"/>
                    </a:cubicBezTo>
                    <a:cubicBezTo>
                      <a:pt x="310" y="355"/>
                      <a:pt x="308" y="350"/>
                      <a:pt x="302" y="345"/>
                    </a:cubicBezTo>
                    <a:cubicBezTo>
                      <a:pt x="297" y="341"/>
                      <a:pt x="284" y="338"/>
                      <a:pt x="284" y="341"/>
                    </a:cubicBezTo>
                    <a:cubicBezTo>
                      <a:pt x="284" y="344"/>
                      <a:pt x="277" y="341"/>
                      <a:pt x="268" y="339"/>
                    </a:cubicBezTo>
                    <a:cubicBezTo>
                      <a:pt x="258" y="338"/>
                      <a:pt x="257" y="334"/>
                      <a:pt x="251" y="334"/>
                    </a:cubicBezTo>
                    <a:cubicBezTo>
                      <a:pt x="245" y="334"/>
                      <a:pt x="236" y="332"/>
                      <a:pt x="229" y="327"/>
                    </a:cubicBezTo>
                    <a:cubicBezTo>
                      <a:pt x="222" y="321"/>
                      <a:pt x="206" y="323"/>
                      <a:pt x="204" y="328"/>
                    </a:cubicBezTo>
                    <a:cubicBezTo>
                      <a:pt x="202" y="333"/>
                      <a:pt x="196" y="332"/>
                      <a:pt x="191" y="332"/>
                    </a:cubicBezTo>
                    <a:cubicBezTo>
                      <a:pt x="185" y="332"/>
                      <a:pt x="193" y="326"/>
                      <a:pt x="191" y="325"/>
                    </a:cubicBezTo>
                    <a:cubicBezTo>
                      <a:pt x="188" y="324"/>
                      <a:pt x="191" y="317"/>
                      <a:pt x="187" y="316"/>
                    </a:cubicBezTo>
                    <a:cubicBezTo>
                      <a:pt x="183" y="316"/>
                      <a:pt x="180" y="333"/>
                      <a:pt x="172" y="332"/>
                    </a:cubicBezTo>
                    <a:cubicBezTo>
                      <a:pt x="165" y="332"/>
                      <a:pt x="161" y="314"/>
                      <a:pt x="155" y="310"/>
                    </a:cubicBezTo>
                    <a:cubicBezTo>
                      <a:pt x="149" y="305"/>
                      <a:pt x="143" y="305"/>
                      <a:pt x="148" y="312"/>
                    </a:cubicBezTo>
                    <a:cubicBezTo>
                      <a:pt x="154" y="319"/>
                      <a:pt x="144" y="314"/>
                      <a:pt x="144" y="318"/>
                    </a:cubicBezTo>
                    <a:cubicBezTo>
                      <a:pt x="145" y="323"/>
                      <a:pt x="136" y="328"/>
                      <a:pt x="136" y="326"/>
                    </a:cubicBezTo>
                    <a:cubicBezTo>
                      <a:pt x="136" y="323"/>
                      <a:pt x="131" y="320"/>
                      <a:pt x="125" y="327"/>
                    </a:cubicBezTo>
                    <a:cubicBezTo>
                      <a:pt x="119" y="334"/>
                      <a:pt x="115" y="333"/>
                      <a:pt x="114" y="331"/>
                    </a:cubicBezTo>
                    <a:cubicBezTo>
                      <a:pt x="114" y="328"/>
                      <a:pt x="96" y="337"/>
                      <a:pt x="97" y="340"/>
                    </a:cubicBezTo>
                    <a:cubicBezTo>
                      <a:pt x="98" y="343"/>
                      <a:pt x="94" y="346"/>
                      <a:pt x="89" y="345"/>
                    </a:cubicBezTo>
                    <a:cubicBezTo>
                      <a:pt x="85" y="345"/>
                      <a:pt x="88" y="341"/>
                      <a:pt x="92" y="339"/>
                    </a:cubicBezTo>
                    <a:cubicBezTo>
                      <a:pt x="96" y="337"/>
                      <a:pt x="108" y="328"/>
                      <a:pt x="114" y="327"/>
                    </a:cubicBezTo>
                    <a:cubicBezTo>
                      <a:pt x="120" y="326"/>
                      <a:pt x="131" y="321"/>
                      <a:pt x="132" y="318"/>
                    </a:cubicBezTo>
                    <a:cubicBezTo>
                      <a:pt x="132" y="315"/>
                      <a:pt x="126" y="318"/>
                      <a:pt x="122" y="317"/>
                    </a:cubicBezTo>
                    <a:cubicBezTo>
                      <a:pt x="118" y="316"/>
                      <a:pt x="111" y="321"/>
                      <a:pt x="104" y="324"/>
                    </a:cubicBezTo>
                    <a:cubicBezTo>
                      <a:pt x="97" y="327"/>
                      <a:pt x="90" y="326"/>
                      <a:pt x="92" y="330"/>
                    </a:cubicBezTo>
                    <a:cubicBezTo>
                      <a:pt x="94" y="334"/>
                      <a:pt x="85" y="329"/>
                      <a:pt x="84" y="332"/>
                    </a:cubicBezTo>
                    <a:cubicBezTo>
                      <a:pt x="82" y="335"/>
                      <a:pt x="79" y="332"/>
                      <a:pt x="81" y="330"/>
                    </a:cubicBezTo>
                    <a:cubicBezTo>
                      <a:pt x="84" y="329"/>
                      <a:pt x="75" y="326"/>
                      <a:pt x="75" y="328"/>
                    </a:cubicBezTo>
                    <a:cubicBezTo>
                      <a:pt x="75" y="329"/>
                      <a:pt x="74" y="332"/>
                      <a:pt x="68" y="332"/>
                    </a:cubicBezTo>
                    <a:cubicBezTo>
                      <a:pt x="62" y="332"/>
                      <a:pt x="56" y="336"/>
                      <a:pt x="60" y="339"/>
                    </a:cubicBezTo>
                    <a:cubicBezTo>
                      <a:pt x="64" y="342"/>
                      <a:pt x="66" y="343"/>
                      <a:pt x="64" y="345"/>
                    </a:cubicBezTo>
                    <a:cubicBezTo>
                      <a:pt x="62" y="347"/>
                      <a:pt x="56" y="340"/>
                      <a:pt x="47" y="341"/>
                    </a:cubicBezTo>
                    <a:cubicBezTo>
                      <a:pt x="38" y="342"/>
                      <a:pt x="21" y="331"/>
                      <a:pt x="21" y="329"/>
                    </a:cubicBezTo>
                    <a:cubicBezTo>
                      <a:pt x="21" y="326"/>
                      <a:pt x="9" y="328"/>
                      <a:pt x="0" y="327"/>
                    </a:cubicBezTo>
                    <a:cubicBezTo>
                      <a:pt x="0" y="500"/>
                      <a:pt x="0" y="500"/>
                      <a:pt x="0" y="500"/>
                    </a:cubicBezTo>
                    <a:cubicBezTo>
                      <a:pt x="0" y="500"/>
                      <a:pt x="4" y="503"/>
                      <a:pt x="6" y="501"/>
                    </a:cubicBezTo>
                    <a:cubicBezTo>
                      <a:pt x="8" y="499"/>
                      <a:pt x="11" y="502"/>
                      <a:pt x="16" y="499"/>
                    </a:cubicBezTo>
                    <a:cubicBezTo>
                      <a:pt x="22" y="496"/>
                      <a:pt x="24" y="502"/>
                      <a:pt x="24" y="505"/>
                    </a:cubicBezTo>
                    <a:cubicBezTo>
                      <a:pt x="24" y="507"/>
                      <a:pt x="32" y="512"/>
                      <a:pt x="35" y="516"/>
                    </a:cubicBezTo>
                    <a:cubicBezTo>
                      <a:pt x="39" y="520"/>
                      <a:pt x="40" y="524"/>
                      <a:pt x="44" y="522"/>
                    </a:cubicBezTo>
                    <a:cubicBezTo>
                      <a:pt x="48" y="519"/>
                      <a:pt x="54" y="518"/>
                      <a:pt x="54" y="514"/>
                    </a:cubicBezTo>
                    <a:cubicBezTo>
                      <a:pt x="54" y="509"/>
                      <a:pt x="70" y="509"/>
                      <a:pt x="70" y="514"/>
                    </a:cubicBezTo>
                    <a:cubicBezTo>
                      <a:pt x="70" y="520"/>
                      <a:pt x="85" y="527"/>
                      <a:pt x="94" y="542"/>
                    </a:cubicBezTo>
                    <a:cubicBezTo>
                      <a:pt x="103" y="557"/>
                      <a:pt x="101" y="561"/>
                      <a:pt x="114" y="566"/>
                    </a:cubicBezTo>
                    <a:cubicBezTo>
                      <a:pt x="127" y="571"/>
                      <a:pt x="126" y="573"/>
                      <a:pt x="125" y="578"/>
                    </a:cubicBezTo>
                    <a:cubicBezTo>
                      <a:pt x="123" y="582"/>
                      <a:pt x="132" y="584"/>
                      <a:pt x="127" y="588"/>
                    </a:cubicBezTo>
                    <a:cubicBezTo>
                      <a:pt x="125" y="589"/>
                      <a:pt x="122" y="591"/>
                      <a:pt x="119" y="593"/>
                    </a:cubicBezTo>
                    <a:cubicBezTo>
                      <a:pt x="120" y="595"/>
                      <a:pt x="122" y="597"/>
                      <a:pt x="124" y="599"/>
                    </a:cubicBezTo>
                    <a:cubicBezTo>
                      <a:pt x="127" y="602"/>
                      <a:pt x="119" y="602"/>
                      <a:pt x="121" y="604"/>
                    </a:cubicBezTo>
                    <a:cubicBezTo>
                      <a:pt x="124" y="606"/>
                      <a:pt x="121" y="610"/>
                      <a:pt x="123" y="612"/>
                    </a:cubicBezTo>
                    <a:cubicBezTo>
                      <a:pt x="126" y="615"/>
                      <a:pt x="130" y="614"/>
                      <a:pt x="133" y="612"/>
                    </a:cubicBezTo>
                    <a:cubicBezTo>
                      <a:pt x="136" y="610"/>
                      <a:pt x="138" y="615"/>
                      <a:pt x="135" y="618"/>
                    </a:cubicBezTo>
                    <a:cubicBezTo>
                      <a:pt x="133" y="622"/>
                      <a:pt x="138" y="625"/>
                      <a:pt x="140" y="622"/>
                    </a:cubicBezTo>
                    <a:cubicBezTo>
                      <a:pt x="142" y="619"/>
                      <a:pt x="147" y="627"/>
                      <a:pt x="149" y="628"/>
                    </a:cubicBezTo>
                    <a:cubicBezTo>
                      <a:pt x="152" y="629"/>
                      <a:pt x="154" y="633"/>
                      <a:pt x="150" y="633"/>
                    </a:cubicBezTo>
                    <a:cubicBezTo>
                      <a:pt x="146" y="633"/>
                      <a:pt x="147" y="639"/>
                      <a:pt x="150" y="640"/>
                    </a:cubicBezTo>
                    <a:cubicBezTo>
                      <a:pt x="152" y="640"/>
                      <a:pt x="152" y="643"/>
                      <a:pt x="152" y="646"/>
                    </a:cubicBezTo>
                    <a:cubicBezTo>
                      <a:pt x="152" y="648"/>
                      <a:pt x="161" y="651"/>
                      <a:pt x="164" y="650"/>
                    </a:cubicBezTo>
                    <a:cubicBezTo>
                      <a:pt x="167" y="649"/>
                      <a:pt x="170" y="652"/>
                      <a:pt x="172" y="655"/>
                    </a:cubicBezTo>
                    <a:cubicBezTo>
                      <a:pt x="173" y="658"/>
                      <a:pt x="179" y="660"/>
                      <a:pt x="182" y="658"/>
                    </a:cubicBezTo>
                    <a:cubicBezTo>
                      <a:pt x="184" y="656"/>
                      <a:pt x="185" y="661"/>
                      <a:pt x="186" y="665"/>
                    </a:cubicBezTo>
                    <a:cubicBezTo>
                      <a:pt x="186" y="668"/>
                      <a:pt x="191" y="666"/>
                      <a:pt x="194" y="666"/>
                    </a:cubicBezTo>
                    <a:cubicBezTo>
                      <a:pt x="197" y="666"/>
                      <a:pt x="199" y="670"/>
                      <a:pt x="201" y="669"/>
                    </a:cubicBezTo>
                    <a:cubicBezTo>
                      <a:pt x="206" y="667"/>
                      <a:pt x="207" y="675"/>
                      <a:pt x="210" y="680"/>
                    </a:cubicBezTo>
                    <a:cubicBezTo>
                      <a:pt x="520" y="678"/>
                      <a:pt x="520" y="678"/>
                      <a:pt x="520" y="678"/>
                    </a:cubicBezTo>
                    <a:cubicBezTo>
                      <a:pt x="520" y="678"/>
                      <a:pt x="521" y="670"/>
                      <a:pt x="524" y="673"/>
                    </a:cubicBezTo>
                    <a:cubicBezTo>
                      <a:pt x="528" y="676"/>
                      <a:pt x="525" y="680"/>
                      <a:pt x="529" y="682"/>
                    </a:cubicBezTo>
                    <a:cubicBezTo>
                      <a:pt x="533" y="683"/>
                      <a:pt x="536" y="686"/>
                      <a:pt x="539" y="685"/>
                    </a:cubicBezTo>
                    <a:cubicBezTo>
                      <a:pt x="541" y="684"/>
                      <a:pt x="545" y="681"/>
                      <a:pt x="549" y="685"/>
                    </a:cubicBezTo>
                    <a:cubicBezTo>
                      <a:pt x="553" y="690"/>
                      <a:pt x="556" y="686"/>
                      <a:pt x="558" y="689"/>
                    </a:cubicBezTo>
                    <a:cubicBezTo>
                      <a:pt x="561" y="692"/>
                      <a:pt x="565" y="694"/>
                      <a:pt x="568" y="691"/>
                    </a:cubicBezTo>
                    <a:cubicBezTo>
                      <a:pt x="570" y="688"/>
                      <a:pt x="580" y="691"/>
                      <a:pt x="584" y="693"/>
                    </a:cubicBezTo>
                    <a:cubicBezTo>
                      <a:pt x="590" y="688"/>
                      <a:pt x="594" y="679"/>
                      <a:pt x="599" y="679"/>
                    </a:cubicBezTo>
                    <a:cubicBezTo>
                      <a:pt x="605" y="679"/>
                      <a:pt x="622" y="681"/>
                      <a:pt x="623" y="689"/>
                    </a:cubicBezTo>
                    <a:cubicBezTo>
                      <a:pt x="624" y="698"/>
                      <a:pt x="634" y="690"/>
                      <a:pt x="635" y="698"/>
                    </a:cubicBezTo>
                    <a:cubicBezTo>
                      <a:pt x="636" y="704"/>
                      <a:pt x="642" y="710"/>
                      <a:pt x="641" y="713"/>
                    </a:cubicBezTo>
                    <a:cubicBezTo>
                      <a:pt x="643" y="714"/>
                      <a:pt x="645" y="716"/>
                      <a:pt x="648" y="718"/>
                    </a:cubicBezTo>
                    <a:cubicBezTo>
                      <a:pt x="651" y="717"/>
                      <a:pt x="659" y="718"/>
                      <a:pt x="665" y="720"/>
                    </a:cubicBezTo>
                    <a:cubicBezTo>
                      <a:pt x="672" y="723"/>
                      <a:pt x="682" y="717"/>
                      <a:pt x="686" y="726"/>
                    </a:cubicBezTo>
                    <a:cubicBezTo>
                      <a:pt x="689" y="734"/>
                      <a:pt x="697" y="740"/>
                      <a:pt x="690" y="741"/>
                    </a:cubicBezTo>
                    <a:cubicBezTo>
                      <a:pt x="683" y="742"/>
                      <a:pt x="675" y="733"/>
                      <a:pt x="675" y="738"/>
                    </a:cubicBezTo>
                    <a:cubicBezTo>
                      <a:pt x="676" y="743"/>
                      <a:pt x="672" y="740"/>
                      <a:pt x="672" y="748"/>
                    </a:cubicBezTo>
                    <a:cubicBezTo>
                      <a:pt x="672" y="755"/>
                      <a:pt x="667" y="766"/>
                      <a:pt x="664" y="765"/>
                    </a:cubicBezTo>
                    <a:cubicBezTo>
                      <a:pt x="664" y="765"/>
                      <a:pt x="664" y="765"/>
                      <a:pt x="664" y="765"/>
                    </a:cubicBezTo>
                    <a:cubicBezTo>
                      <a:pt x="663" y="768"/>
                      <a:pt x="663" y="771"/>
                      <a:pt x="665" y="774"/>
                    </a:cubicBezTo>
                    <a:cubicBezTo>
                      <a:pt x="669" y="771"/>
                      <a:pt x="675" y="766"/>
                      <a:pt x="679" y="767"/>
                    </a:cubicBezTo>
                    <a:cubicBezTo>
                      <a:pt x="687" y="767"/>
                      <a:pt x="689" y="772"/>
                      <a:pt x="694" y="768"/>
                    </a:cubicBezTo>
                    <a:cubicBezTo>
                      <a:pt x="699" y="765"/>
                      <a:pt x="700" y="763"/>
                      <a:pt x="701" y="766"/>
                    </a:cubicBezTo>
                    <a:cubicBezTo>
                      <a:pt x="701" y="766"/>
                      <a:pt x="701" y="766"/>
                      <a:pt x="701" y="767"/>
                    </a:cubicBezTo>
                    <a:cubicBezTo>
                      <a:pt x="703" y="766"/>
                      <a:pt x="704" y="765"/>
                      <a:pt x="704" y="764"/>
                    </a:cubicBezTo>
                    <a:cubicBezTo>
                      <a:pt x="704" y="763"/>
                      <a:pt x="704" y="761"/>
                      <a:pt x="703" y="759"/>
                    </a:cubicBezTo>
                    <a:cubicBezTo>
                      <a:pt x="698" y="760"/>
                      <a:pt x="697" y="760"/>
                      <a:pt x="695" y="757"/>
                    </a:cubicBezTo>
                    <a:cubicBezTo>
                      <a:pt x="693" y="752"/>
                      <a:pt x="710" y="747"/>
                      <a:pt x="718" y="748"/>
                    </a:cubicBezTo>
                    <a:cubicBezTo>
                      <a:pt x="726" y="749"/>
                      <a:pt x="731" y="744"/>
                      <a:pt x="734" y="747"/>
                    </a:cubicBezTo>
                    <a:cubicBezTo>
                      <a:pt x="739" y="743"/>
                      <a:pt x="747" y="736"/>
                      <a:pt x="749" y="736"/>
                    </a:cubicBezTo>
                    <a:cubicBezTo>
                      <a:pt x="752" y="736"/>
                      <a:pt x="788" y="735"/>
                      <a:pt x="788" y="735"/>
                    </a:cubicBezTo>
                    <a:cubicBezTo>
                      <a:pt x="788" y="735"/>
                      <a:pt x="800" y="728"/>
                      <a:pt x="802" y="721"/>
                    </a:cubicBezTo>
                    <a:cubicBezTo>
                      <a:pt x="803" y="714"/>
                      <a:pt x="811" y="697"/>
                      <a:pt x="816" y="701"/>
                    </a:cubicBezTo>
                    <a:cubicBezTo>
                      <a:pt x="821" y="704"/>
                      <a:pt x="831" y="702"/>
                      <a:pt x="831" y="705"/>
                    </a:cubicBezTo>
                    <a:cubicBezTo>
                      <a:pt x="831" y="708"/>
                      <a:pt x="828" y="719"/>
                      <a:pt x="841" y="736"/>
                    </a:cubicBezTo>
                    <a:cubicBezTo>
                      <a:pt x="845" y="733"/>
                      <a:pt x="850" y="731"/>
                      <a:pt x="852" y="731"/>
                    </a:cubicBezTo>
                    <a:cubicBezTo>
                      <a:pt x="857" y="732"/>
                      <a:pt x="864" y="726"/>
                      <a:pt x="866" y="722"/>
                    </a:cubicBezTo>
                    <a:cubicBezTo>
                      <a:pt x="868" y="718"/>
                      <a:pt x="870" y="725"/>
                      <a:pt x="866" y="727"/>
                    </a:cubicBezTo>
                    <a:cubicBezTo>
                      <a:pt x="862" y="728"/>
                      <a:pt x="870" y="731"/>
                      <a:pt x="877" y="731"/>
                    </a:cubicBezTo>
                    <a:cubicBezTo>
                      <a:pt x="884" y="730"/>
                      <a:pt x="873" y="733"/>
                      <a:pt x="868" y="733"/>
                    </a:cubicBezTo>
                    <a:cubicBezTo>
                      <a:pt x="863" y="733"/>
                      <a:pt x="861" y="733"/>
                      <a:pt x="854" y="740"/>
                    </a:cubicBezTo>
                    <a:cubicBezTo>
                      <a:pt x="847" y="747"/>
                      <a:pt x="848" y="749"/>
                      <a:pt x="852" y="753"/>
                    </a:cubicBezTo>
                    <a:cubicBezTo>
                      <a:pt x="856" y="756"/>
                      <a:pt x="862" y="755"/>
                      <a:pt x="867" y="750"/>
                    </a:cubicBezTo>
                    <a:cubicBezTo>
                      <a:pt x="873" y="745"/>
                      <a:pt x="872" y="741"/>
                      <a:pt x="878" y="741"/>
                    </a:cubicBezTo>
                    <a:cubicBezTo>
                      <a:pt x="883" y="741"/>
                      <a:pt x="898" y="736"/>
                      <a:pt x="904" y="734"/>
                    </a:cubicBezTo>
                    <a:cubicBezTo>
                      <a:pt x="910" y="732"/>
                      <a:pt x="906" y="731"/>
                      <a:pt x="906" y="728"/>
                    </a:cubicBezTo>
                    <a:cubicBezTo>
                      <a:pt x="906" y="725"/>
                      <a:pt x="917" y="725"/>
                      <a:pt x="921" y="723"/>
                    </a:cubicBezTo>
                    <a:cubicBezTo>
                      <a:pt x="925" y="720"/>
                      <a:pt x="920" y="718"/>
                      <a:pt x="917" y="718"/>
                    </a:cubicBezTo>
                    <a:close/>
                    <a:moveTo>
                      <a:pt x="266" y="394"/>
                    </a:moveTo>
                    <a:cubicBezTo>
                      <a:pt x="260" y="402"/>
                      <a:pt x="257" y="403"/>
                      <a:pt x="251" y="402"/>
                    </a:cubicBezTo>
                    <a:cubicBezTo>
                      <a:pt x="244" y="401"/>
                      <a:pt x="240" y="404"/>
                      <a:pt x="243" y="407"/>
                    </a:cubicBezTo>
                    <a:cubicBezTo>
                      <a:pt x="246" y="409"/>
                      <a:pt x="247" y="411"/>
                      <a:pt x="240" y="413"/>
                    </a:cubicBezTo>
                    <a:cubicBezTo>
                      <a:pt x="233" y="414"/>
                      <a:pt x="228" y="420"/>
                      <a:pt x="225" y="419"/>
                    </a:cubicBezTo>
                    <a:cubicBezTo>
                      <a:pt x="223" y="418"/>
                      <a:pt x="237" y="408"/>
                      <a:pt x="234" y="405"/>
                    </a:cubicBezTo>
                    <a:cubicBezTo>
                      <a:pt x="230" y="402"/>
                      <a:pt x="220" y="410"/>
                      <a:pt x="220" y="413"/>
                    </a:cubicBezTo>
                    <a:cubicBezTo>
                      <a:pt x="220" y="417"/>
                      <a:pt x="214" y="417"/>
                      <a:pt x="210" y="417"/>
                    </a:cubicBezTo>
                    <a:cubicBezTo>
                      <a:pt x="206" y="416"/>
                      <a:pt x="201" y="413"/>
                      <a:pt x="205" y="412"/>
                    </a:cubicBezTo>
                    <a:cubicBezTo>
                      <a:pt x="209" y="412"/>
                      <a:pt x="206" y="408"/>
                      <a:pt x="211" y="406"/>
                    </a:cubicBezTo>
                    <a:cubicBezTo>
                      <a:pt x="217" y="404"/>
                      <a:pt x="210" y="401"/>
                      <a:pt x="212" y="399"/>
                    </a:cubicBezTo>
                    <a:cubicBezTo>
                      <a:pt x="214" y="397"/>
                      <a:pt x="224" y="401"/>
                      <a:pt x="224" y="397"/>
                    </a:cubicBezTo>
                    <a:cubicBezTo>
                      <a:pt x="225" y="393"/>
                      <a:pt x="214" y="390"/>
                      <a:pt x="210" y="392"/>
                    </a:cubicBezTo>
                    <a:cubicBezTo>
                      <a:pt x="207" y="394"/>
                      <a:pt x="198" y="400"/>
                      <a:pt x="188" y="396"/>
                    </a:cubicBezTo>
                    <a:cubicBezTo>
                      <a:pt x="185" y="394"/>
                      <a:pt x="213" y="391"/>
                      <a:pt x="218" y="387"/>
                    </a:cubicBezTo>
                    <a:cubicBezTo>
                      <a:pt x="223" y="382"/>
                      <a:pt x="244" y="377"/>
                      <a:pt x="246" y="381"/>
                    </a:cubicBezTo>
                    <a:cubicBezTo>
                      <a:pt x="248" y="385"/>
                      <a:pt x="235" y="388"/>
                      <a:pt x="241" y="392"/>
                    </a:cubicBezTo>
                    <a:cubicBezTo>
                      <a:pt x="247" y="395"/>
                      <a:pt x="258" y="393"/>
                      <a:pt x="260" y="389"/>
                    </a:cubicBezTo>
                    <a:cubicBezTo>
                      <a:pt x="262" y="385"/>
                      <a:pt x="273" y="386"/>
                      <a:pt x="266" y="394"/>
                    </a:cubicBezTo>
                    <a:close/>
                    <a:moveTo>
                      <a:pt x="329" y="474"/>
                    </a:moveTo>
                    <a:cubicBezTo>
                      <a:pt x="322" y="481"/>
                      <a:pt x="322" y="479"/>
                      <a:pt x="315" y="480"/>
                    </a:cubicBezTo>
                    <a:cubicBezTo>
                      <a:pt x="309" y="482"/>
                      <a:pt x="314" y="488"/>
                      <a:pt x="306" y="489"/>
                    </a:cubicBezTo>
                    <a:cubicBezTo>
                      <a:pt x="298" y="490"/>
                      <a:pt x="278" y="490"/>
                      <a:pt x="275" y="486"/>
                    </a:cubicBezTo>
                    <a:cubicBezTo>
                      <a:pt x="274" y="484"/>
                      <a:pt x="286" y="485"/>
                      <a:pt x="287" y="482"/>
                    </a:cubicBezTo>
                    <a:cubicBezTo>
                      <a:pt x="288" y="479"/>
                      <a:pt x="291" y="473"/>
                      <a:pt x="296" y="473"/>
                    </a:cubicBezTo>
                    <a:cubicBezTo>
                      <a:pt x="301" y="473"/>
                      <a:pt x="300" y="467"/>
                      <a:pt x="292" y="463"/>
                    </a:cubicBezTo>
                    <a:cubicBezTo>
                      <a:pt x="284" y="459"/>
                      <a:pt x="304" y="456"/>
                      <a:pt x="308" y="463"/>
                    </a:cubicBezTo>
                    <a:cubicBezTo>
                      <a:pt x="313" y="469"/>
                      <a:pt x="321" y="473"/>
                      <a:pt x="326" y="469"/>
                    </a:cubicBezTo>
                    <a:cubicBezTo>
                      <a:pt x="330" y="464"/>
                      <a:pt x="356" y="452"/>
                      <a:pt x="356" y="458"/>
                    </a:cubicBezTo>
                    <a:cubicBezTo>
                      <a:pt x="356" y="464"/>
                      <a:pt x="337" y="468"/>
                      <a:pt x="329" y="474"/>
                    </a:cubicBezTo>
                    <a:close/>
                    <a:moveTo>
                      <a:pt x="503" y="656"/>
                    </a:moveTo>
                    <a:cubicBezTo>
                      <a:pt x="498" y="657"/>
                      <a:pt x="504" y="642"/>
                      <a:pt x="494" y="636"/>
                    </a:cubicBezTo>
                    <a:cubicBezTo>
                      <a:pt x="482" y="630"/>
                      <a:pt x="477" y="618"/>
                      <a:pt x="477" y="611"/>
                    </a:cubicBezTo>
                    <a:cubicBezTo>
                      <a:pt x="477" y="605"/>
                      <a:pt x="487" y="602"/>
                      <a:pt x="491" y="607"/>
                    </a:cubicBezTo>
                    <a:cubicBezTo>
                      <a:pt x="495" y="612"/>
                      <a:pt x="501" y="632"/>
                      <a:pt x="504" y="639"/>
                    </a:cubicBezTo>
                    <a:cubicBezTo>
                      <a:pt x="508" y="645"/>
                      <a:pt x="508" y="656"/>
                      <a:pt x="503" y="65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6" name="Freeform 125"/>
              <p:cNvSpPr>
                <a:spLocks noEditPoints="1"/>
              </p:cNvSpPr>
              <p:nvPr/>
            </p:nvSpPr>
            <p:spPr bwMode="auto">
              <a:xfrm>
                <a:off x="504" y="2973"/>
                <a:ext cx="4122" cy="2531"/>
              </a:xfrm>
              <a:custGeom>
                <a:avLst/>
                <a:gdLst/>
                <a:ahLst/>
                <a:cxnLst>
                  <a:cxn ang="0">
                    <a:pos x="350" y="230"/>
                  </a:cxn>
                  <a:cxn ang="0">
                    <a:pos x="306" y="35"/>
                  </a:cxn>
                  <a:cxn ang="0">
                    <a:pos x="185" y="21"/>
                  </a:cxn>
                  <a:cxn ang="0">
                    <a:pos x="135" y="10"/>
                  </a:cxn>
                  <a:cxn ang="0">
                    <a:pos x="93" y="21"/>
                  </a:cxn>
                  <a:cxn ang="0">
                    <a:pos x="19" y="59"/>
                  </a:cxn>
                  <a:cxn ang="0">
                    <a:pos x="71" y="103"/>
                  </a:cxn>
                  <a:cxn ang="0">
                    <a:pos x="17" y="106"/>
                  </a:cxn>
                  <a:cxn ang="0">
                    <a:pos x="59" y="136"/>
                  </a:cxn>
                  <a:cxn ang="0">
                    <a:pos x="43" y="158"/>
                  </a:cxn>
                  <a:cxn ang="0">
                    <a:pos x="45" y="219"/>
                  </a:cxn>
                  <a:cxn ang="0">
                    <a:pos x="96" y="236"/>
                  </a:cxn>
                  <a:cxn ang="0">
                    <a:pos x="102" y="269"/>
                  </a:cxn>
                  <a:cxn ang="0">
                    <a:pos x="84" y="287"/>
                  </a:cxn>
                  <a:cxn ang="0">
                    <a:pos x="147" y="250"/>
                  </a:cxn>
                  <a:cxn ang="0">
                    <a:pos x="173" y="213"/>
                  </a:cxn>
                  <a:cxn ang="0">
                    <a:pos x="191" y="201"/>
                  </a:cxn>
                  <a:cxn ang="0">
                    <a:pos x="226" y="215"/>
                  </a:cxn>
                  <a:cxn ang="0">
                    <a:pos x="248" y="202"/>
                  </a:cxn>
                  <a:cxn ang="0">
                    <a:pos x="276" y="213"/>
                  </a:cxn>
                  <a:cxn ang="0">
                    <a:pos x="340" y="232"/>
                  </a:cxn>
                  <a:cxn ang="0">
                    <a:pos x="375" y="248"/>
                  </a:cxn>
                  <a:cxn ang="0">
                    <a:pos x="376" y="261"/>
                  </a:cxn>
                  <a:cxn ang="0">
                    <a:pos x="389" y="263"/>
                  </a:cxn>
                  <a:cxn ang="0">
                    <a:pos x="401" y="274"/>
                  </a:cxn>
                  <a:cxn ang="0">
                    <a:pos x="396" y="300"/>
                  </a:cxn>
                  <a:cxn ang="0">
                    <a:pos x="421" y="299"/>
                  </a:cxn>
                  <a:cxn ang="0">
                    <a:pos x="15" y="313"/>
                  </a:cxn>
                  <a:cxn ang="0">
                    <a:pos x="178" y="240"/>
                  </a:cxn>
                  <a:cxn ang="0">
                    <a:pos x="177" y="256"/>
                  </a:cxn>
                  <a:cxn ang="0">
                    <a:pos x="25" y="219"/>
                  </a:cxn>
                  <a:cxn ang="0">
                    <a:pos x="1094" y="443"/>
                  </a:cxn>
                  <a:cxn ang="0">
                    <a:pos x="1010" y="472"/>
                  </a:cxn>
                  <a:cxn ang="0">
                    <a:pos x="970" y="473"/>
                  </a:cxn>
                  <a:cxn ang="0">
                    <a:pos x="926" y="471"/>
                  </a:cxn>
                  <a:cxn ang="0">
                    <a:pos x="954" y="426"/>
                  </a:cxn>
                  <a:cxn ang="0">
                    <a:pos x="902" y="410"/>
                  </a:cxn>
                  <a:cxn ang="0">
                    <a:pos x="864" y="397"/>
                  </a:cxn>
                  <a:cxn ang="0">
                    <a:pos x="516" y="388"/>
                  </a:cxn>
                  <a:cxn ang="0">
                    <a:pos x="510" y="395"/>
                  </a:cxn>
                  <a:cxn ang="0">
                    <a:pos x="501" y="436"/>
                  </a:cxn>
                  <a:cxn ang="0">
                    <a:pos x="513" y="539"/>
                  </a:cxn>
                  <a:cxn ang="0">
                    <a:pos x="557" y="590"/>
                  </a:cxn>
                  <a:cxn ang="0">
                    <a:pos x="647" y="625"/>
                  </a:cxn>
                  <a:cxn ang="0">
                    <a:pos x="724" y="647"/>
                  </a:cxn>
                  <a:cxn ang="0">
                    <a:pos x="783" y="685"/>
                  </a:cxn>
                  <a:cxn ang="0">
                    <a:pos x="818" y="658"/>
                  </a:cxn>
                  <a:cxn ang="0">
                    <a:pos x="862" y="644"/>
                  </a:cxn>
                  <a:cxn ang="0">
                    <a:pos x="889" y="641"/>
                  </a:cxn>
                  <a:cxn ang="0">
                    <a:pos x="944" y="645"/>
                  </a:cxn>
                  <a:cxn ang="0">
                    <a:pos x="983" y="699"/>
                  </a:cxn>
                  <a:cxn ang="0">
                    <a:pos x="994" y="608"/>
                  </a:cxn>
                  <a:cxn ang="0">
                    <a:pos x="1036" y="571"/>
                  </a:cxn>
                  <a:cxn ang="0">
                    <a:pos x="1032" y="539"/>
                  </a:cxn>
                  <a:cxn ang="0">
                    <a:pos x="1049" y="541"/>
                  </a:cxn>
                  <a:cxn ang="0">
                    <a:pos x="1088" y="499"/>
                  </a:cxn>
                  <a:cxn ang="0">
                    <a:pos x="1102" y="475"/>
                  </a:cxn>
                  <a:cxn ang="0">
                    <a:pos x="1137" y="413"/>
                  </a:cxn>
                </a:cxnLst>
                <a:rect l="0" t="0" r="r" b="b"/>
                <a:pathLst>
                  <a:path w="1147" h="705">
                    <a:moveTo>
                      <a:pt x="431" y="286"/>
                    </a:moveTo>
                    <a:cubicBezTo>
                      <a:pt x="432" y="281"/>
                      <a:pt x="433" y="279"/>
                      <a:pt x="420" y="274"/>
                    </a:cubicBezTo>
                    <a:cubicBezTo>
                      <a:pt x="407" y="269"/>
                      <a:pt x="409" y="265"/>
                      <a:pt x="400" y="250"/>
                    </a:cubicBezTo>
                    <a:cubicBezTo>
                      <a:pt x="391" y="235"/>
                      <a:pt x="376" y="228"/>
                      <a:pt x="376" y="222"/>
                    </a:cubicBezTo>
                    <a:cubicBezTo>
                      <a:pt x="376" y="217"/>
                      <a:pt x="360" y="217"/>
                      <a:pt x="360" y="222"/>
                    </a:cubicBezTo>
                    <a:cubicBezTo>
                      <a:pt x="360" y="226"/>
                      <a:pt x="354" y="227"/>
                      <a:pt x="350" y="230"/>
                    </a:cubicBezTo>
                    <a:cubicBezTo>
                      <a:pt x="346" y="232"/>
                      <a:pt x="345" y="228"/>
                      <a:pt x="341" y="224"/>
                    </a:cubicBezTo>
                    <a:cubicBezTo>
                      <a:pt x="338" y="220"/>
                      <a:pt x="330" y="215"/>
                      <a:pt x="330" y="213"/>
                    </a:cubicBezTo>
                    <a:cubicBezTo>
                      <a:pt x="330" y="210"/>
                      <a:pt x="328" y="204"/>
                      <a:pt x="322" y="207"/>
                    </a:cubicBezTo>
                    <a:cubicBezTo>
                      <a:pt x="317" y="210"/>
                      <a:pt x="314" y="207"/>
                      <a:pt x="312" y="209"/>
                    </a:cubicBezTo>
                    <a:cubicBezTo>
                      <a:pt x="310" y="211"/>
                      <a:pt x="306" y="208"/>
                      <a:pt x="306" y="208"/>
                    </a:cubicBezTo>
                    <a:cubicBezTo>
                      <a:pt x="306" y="35"/>
                      <a:pt x="306" y="35"/>
                      <a:pt x="306" y="35"/>
                    </a:cubicBezTo>
                    <a:cubicBezTo>
                      <a:pt x="304" y="35"/>
                      <a:pt x="302" y="34"/>
                      <a:pt x="301" y="34"/>
                    </a:cubicBezTo>
                    <a:cubicBezTo>
                      <a:pt x="294" y="31"/>
                      <a:pt x="283" y="26"/>
                      <a:pt x="277" y="27"/>
                    </a:cubicBezTo>
                    <a:cubicBezTo>
                      <a:pt x="271" y="29"/>
                      <a:pt x="260" y="30"/>
                      <a:pt x="256" y="28"/>
                    </a:cubicBezTo>
                    <a:cubicBezTo>
                      <a:pt x="252" y="26"/>
                      <a:pt x="246" y="24"/>
                      <a:pt x="238" y="26"/>
                    </a:cubicBezTo>
                    <a:cubicBezTo>
                      <a:pt x="230" y="27"/>
                      <a:pt x="225" y="21"/>
                      <a:pt x="214" y="19"/>
                    </a:cubicBezTo>
                    <a:cubicBezTo>
                      <a:pt x="204" y="16"/>
                      <a:pt x="189" y="19"/>
                      <a:pt x="185" y="21"/>
                    </a:cubicBezTo>
                    <a:cubicBezTo>
                      <a:pt x="182" y="22"/>
                      <a:pt x="183" y="17"/>
                      <a:pt x="178" y="17"/>
                    </a:cubicBezTo>
                    <a:cubicBezTo>
                      <a:pt x="174" y="18"/>
                      <a:pt x="177" y="15"/>
                      <a:pt x="175" y="12"/>
                    </a:cubicBezTo>
                    <a:cubicBezTo>
                      <a:pt x="172" y="8"/>
                      <a:pt x="160" y="11"/>
                      <a:pt x="155" y="12"/>
                    </a:cubicBezTo>
                    <a:cubicBezTo>
                      <a:pt x="151" y="12"/>
                      <a:pt x="149" y="10"/>
                      <a:pt x="150" y="7"/>
                    </a:cubicBezTo>
                    <a:cubicBezTo>
                      <a:pt x="150" y="5"/>
                      <a:pt x="146" y="6"/>
                      <a:pt x="144" y="9"/>
                    </a:cubicBezTo>
                    <a:cubicBezTo>
                      <a:pt x="142" y="12"/>
                      <a:pt x="137" y="12"/>
                      <a:pt x="135" y="10"/>
                    </a:cubicBezTo>
                    <a:cubicBezTo>
                      <a:pt x="133" y="8"/>
                      <a:pt x="139" y="8"/>
                      <a:pt x="140" y="5"/>
                    </a:cubicBezTo>
                    <a:cubicBezTo>
                      <a:pt x="140" y="3"/>
                      <a:pt x="133" y="2"/>
                      <a:pt x="131" y="1"/>
                    </a:cubicBezTo>
                    <a:cubicBezTo>
                      <a:pt x="128" y="0"/>
                      <a:pt x="124" y="4"/>
                      <a:pt x="119" y="8"/>
                    </a:cubicBezTo>
                    <a:cubicBezTo>
                      <a:pt x="114" y="13"/>
                      <a:pt x="106" y="13"/>
                      <a:pt x="101" y="12"/>
                    </a:cubicBezTo>
                    <a:cubicBezTo>
                      <a:pt x="96" y="12"/>
                      <a:pt x="90" y="13"/>
                      <a:pt x="91" y="15"/>
                    </a:cubicBezTo>
                    <a:cubicBezTo>
                      <a:pt x="91" y="18"/>
                      <a:pt x="97" y="18"/>
                      <a:pt x="93" y="21"/>
                    </a:cubicBezTo>
                    <a:cubicBezTo>
                      <a:pt x="90" y="25"/>
                      <a:pt x="88" y="17"/>
                      <a:pt x="85" y="20"/>
                    </a:cubicBezTo>
                    <a:cubicBezTo>
                      <a:pt x="81" y="24"/>
                      <a:pt x="71" y="24"/>
                      <a:pt x="68" y="23"/>
                    </a:cubicBezTo>
                    <a:cubicBezTo>
                      <a:pt x="66" y="23"/>
                      <a:pt x="58" y="32"/>
                      <a:pt x="55" y="34"/>
                    </a:cubicBezTo>
                    <a:cubicBezTo>
                      <a:pt x="53" y="37"/>
                      <a:pt x="57" y="39"/>
                      <a:pt x="50" y="46"/>
                    </a:cubicBezTo>
                    <a:cubicBezTo>
                      <a:pt x="44" y="54"/>
                      <a:pt x="26" y="52"/>
                      <a:pt x="22" y="52"/>
                    </a:cubicBezTo>
                    <a:cubicBezTo>
                      <a:pt x="18" y="52"/>
                      <a:pt x="21" y="56"/>
                      <a:pt x="19" y="59"/>
                    </a:cubicBezTo>
                    <a:cubicBezTo>
                      <a:pt x="17" y="62"/>
                      <a:pt x="21" y="64"/>
                      <a:pt x="31" y="67"/>
                    </a:cubicBezTo>
                    <a:cubicBezTo>
                      <a:pt x="42" y="70"/>
                      <a:pt x="49" y="83"/>
                      <a:pt x="50" y="87"/>
                    </a:cubicBezTo>
                    <a:cubicBezTo>
                      <a:pt x="51" y="90"/>
                      <a:pt x="64" y="86"/>
                      <a:pt x="69" y="87"/>
                    </a:cubicBezTo>
                    <a:cubicBezTo>
                      <a:pt x="74" y="88"/>
                      <a:pt x="68" y="95"/>
                      <a:pt x="73" y="97"/>
                    </a:cubicBezTo>
                    <a:cubicBezTo>
                      <a:pt x="77" y="99"/>
                      <a:pt x="83" y="96"/>
                      <a:pt x="85" y="99"/>
                    </a:cubicBezTo>
                    <a:cubicBezTo>
                      <a:pt x="86" y="103"/>
                      <a:pt x="76" y="99"/>
                      <a:pt x="71" y="103"/>
                    </a:cubicBezTo>
                    <a:cubicBezTo>
                      <a:pt x="66" y="107"/>
                      <a:pt x="64" y="109"/>
                      <a:pt x="62" y="106"/>
                    </a:cubicBezTo>
                    <a:cubicBezTo>
                      <a:pt x="60" y="103"/>
                      <a:pt x="51" y="105"/>
                      <a:pt x="47" y="105"/>
                    </a:cubicBezTo>
                    <a:cubicBezTo>
                      <a:pt x="43" y="106"/>
                      <a:pt x="47" y="100"/>
                      <a:pt x="47" y="98"/>
                    </a:cubicBezTo>
                    <a:cubicBezTo>
                      <a:pt x="47" y="95"/>
                      <a:pt x="41" y="93"/>
                      <a:pt x="33" y="98"/>
                    </a:cubicBezTo>
                    <a:cubicBezTo>
                      <a:pt x="25" y="103"/>
                      <a:pt x="28" y="101"/>
                      <a:pt x="27" y="105"/>
                    </a:cubicBezTo>
                    <a:cubicBezTo>
                      <a:pt x="26" y="109"/>
                      <a:pt x="22" y="103"/>
                      <a:pt x="17" y="106"/>
                    </a:cubicBezTo>
                    <a:cubicBezTo>
                      <a:pt x="12" y="109"/>
                      <a:pt x="3" y="111"/>
                      <a:pt x="2" y="115"/>
                    </a:cubicBezTo>
                    <a:cubicBezTo>
                      <a:pt x="0" y="118"/>
                      <a:pt x="13" y="120"/>
                      <a:pt x="18" y="121"/>
                    </a:cubicBezTo>
                    <a:cubicBezTo>
                      <a:pt x="23" y="122"/>
                      <a:pt x="12" y="125"/>
                      <a:pt x="16" y="127"/>
                    </a:cubicBezTo>
                    <a:cubicBezTo>
                      <a:pt x="20" y="128"/>
                      <a:pt x="18" y="132"/>
                      <a:pt x="25" y="135"/>
                    </a:cubicBezTo>
                    <a:cubicBezTo>
                      <a:pt x="31" y="138"/>
                      <a:pt x="45" y="135"/>
                      <a:pt x="49" y="135"/>
                    </a:cubicBezTo>
                    <a:cubicBezTo>
                      <a:pt x="52" y="135"/>
                      <a:pt x="56" y="139"/>
                      <a:pt x="59" y="136"/>
                    </a:cubicBezTo>
                    <a:cubicBezTo>
                      <a:pt x="62" y="133"/>
                      <a:pt x="73" y="124"/>
                      <a:pt x="79" y="129"/>
                    </a:cubicBezTo>
                    <a:cubicBezTo>
                      <a:pt x="85" y="134"/>
                      <a:pt x="73" y="134"/>
                      <a:pt x="76" y="137"/>
                    </a:cubicBezTo>
                    <a:cubicBezTo>
                      <a:pt x="79" y="140"/>
                      <a:pt x="82" y="148"/>
                      <a:pt x="77" y="152"/>
                    </a:cubicBezTo>
                    <a:cubicBezTo>
                      <a:pt x="71" y="156"/>
                      <a:pt x="66" y="153"/>
                      <a:pt x="63" y="153"/>
                    </a:cubicBezTo>
                    <a:cubicBezTo>
                      <a:pt x="60" y="153"/>
                      <a:pt x="62" y="158"/>
                      <a:pt x="57" y="162"/>
                    </a:cubicBezTo>
                    <a:cubicBezTo>
                      <a:pt x="52" y="166"/>
                      <a:pt x="49" y="158"/>
                      <a:pt x="43" y="158"/>
                    </a:cubicBezTo>
                    <a:cubicBezTo>
                      <a:pt x="37" y="158"/>
                      <a:pt x="38" y="166"/>
                      <a:pt x="38" y="170"/>
                    </a:cubicBezTo>
                    <a:cubicBezTo>
                      <a:pt x="39" y="173"/>
                      <a:pt x="29" y="169"/>
                      <a:pt x="27" y="178"/>
                    </a:cubicBezTo>
                    <a:cubicBezTo>
                      <a:pt x="25" y="187"/>
                      <a:pt x="15" y="179"/>
                      <a:pt x="22" y="188"/>
                    </a:cubicBezTo>
                    <a:cubicBezTo>
                      <a:pt x="28" y="197"/>
                      <a:pt x="27" y="191"/>
                      <a:pt x="32" y="195"/>
                    </a:cubicBezTo>
                    <a:cubicBezTo>
                      <a:pt x="37" y="198"/>
                      <a:pt x="26" y="204"/>
                      <a:pt x="31" y="205"/>
                    </a:cubicBezTo>
                    <a:cubicBezTo>
                      <a:pt x="36" y="206"/>
                      <a:pt x="42" y="215"/>
                      <a:pt x="45" y="219"/>
                    </a:cubicBezTo>
                    <a:cubicBezTo>
                      <a:pt x="49" y="222"/>
                      <a:pt x="53" y="217"/>
                      <a:pt x="59" y="217"/>
                    </a:cubicBezTo>
                    <a:cubicBezTo>
                      <a:pt x="64" y="216"/>
                      <a:pt x="61" y="209"/>
                      <a:pt x="64" y="212"/>
                    </a:cubicBezTo>
                    <a:cubicBezTo>
                      <a:pt x="67" y="215"/>
                      <a:pt x="72" y="223"/>
                      <a:pt x="69" y="225"/>
                    </a:cubicBezTo>
                    <a:cubicBezTo>
                      <a:pt x="66" y="227"/>
                      <a:pt x="68" y="233"/>
                      <a:pt x="68" y="236"/>
                    </a:cubicBezTo>
                    <a:cubicBezTo>
                      <a:pt x="67" y="239"/>
                      <a:pt x="79" y="238"/>
                      <a:pt x="80" y="234"/>
                    </a:cubicBezTo>
                    <a:cubicBezTo>
                      <a:pt x="81" y="231"/>
                      <a:pt x="90" y="230"/>
                      <a:pt x="96" y="236"/>
                    </a:cubicBezTo>
                    <a:cubicBezTo>
                      <a:pt x="101" y="241"/>
                      <a:pt x="103" y="242"/>
                      <a:pt x="103" y="238"/>
                    </a:cubicBezTo>
                    <a:cubicBezTo>
                      <a:pt x="103" y="233"/>
                      <a:pt x="107" y="228"/>
                      <a:pt x="107" y="232"/>
                    </a:cubicBezTo>
                    <a:cubicBezTo>
                      <a:pt x="108" y="236"/>
                      <a:pt x="112" y="237"/>
                      <a:pt x="120" y="233"/>
                    </a:cubicBezTo>
                    <a:cubicBezTo>
                      <a:pt x="127" y="230"/>
                      <a:pt x="124" y="234"/>
                      <a:pt x="120" y="239"/>
                    </a:cubicBezTo>
                    <a:cubicBezTo>
                      <a:pt x="114" y="245"/>
                      <a:pt x="120" y="256"/>
                      <a:pt x="116" y="257"/>
                    </a:cubicBezTo>
                    <a:cubicBezTo>
                      <a:pt x="112" y="258"/>
                      <a:pt x="109" y="268"/>
                      <a:pt x="102" y="269"/>
                    </a:cubicBezTo>
                    <a:cubicBezTo>
                      <a:pt x="96" y="269"/>
                      <a:pt x="85" y="282"/>
                      <a:pt x="83" y="284"/>
                    </a:cubicBezTo>
                    <a:cubicBezTo>
                      <a:pt x="82" y="286"/>
                      <a:pt x="68" y="280"/>
                      <a:pt x="66" y="285"/>
                    </a:cubicBezTo>
                    <a:cubicBezTo>
                      <a:pt x="64" y="291"/>
                      <a:pt x="55" y="295"/>
                      <a:pt x="57" y="298"/>
                    </a:cubicBezTo>
                    <a:cubicBezTo>
                      <a:pt x="59" y="299"/>
                      <a:pt x="70" y="293"/>
                      <a:pt x="71" y="290"/>
                    </a:cubicBezTo>
                    <a:cubicBezTo>
                      <a:pt x="71" y="287"/>
                      <a:pt x="73" y="288"/>
                      <a:pt x="75" y="290"/>
                    </a:cubicBezTo>
                    <a:cubicBezTo>
                      <a:pt x="77" y="292"/>
                      <a:pt x="82" y="289"/>
                      <a:pt x="84" y="287"/>
                    </a:cubicBezTo>
                    <a:cubicBezTo>
                      <a:pt x="86" y="285"/>
                      <a:pt x="90" y="286"/>
                      <a:pt x="92" y="286"/>
                    </a:cubicBezTo>
                    <a:cubicBezTo>
                      <a:pt x="95" y="286"/>
                      <a:pt x="96" y="283"/>
                      <a:pt x="102" y="282"/>
                    </a:cubicBezTo>
                    <a:cubicBezTo>
                      <a:pt x="109" y="281"/>
                      <a:pt x="108" y="279"/>
                      <a:pt x="109" y="275"/>
                    </a:cubicBezTo>
                    <a:cubicBezTo>
                      <a:pt x="111" y="272"/>
                      <a:pt x="127" y="264"/>
                      <a:pt x="130" y="264"/>
                    </a:cubicBezTo>
                    <a:cubicBezTo>
                      <a:pt x="133" y="263"/>
                      <a:pt x="131" y="258"/>
                      <a:pt x="134" y="258"/>
                    </a:cubicBezTo>
                    <a:cubicBezTo>
                      <a:pt x="137" y="257"/>
                      <a:pt x="142" y="253"/>
                      <a:pt x="147" y="250"/>
                    </a:cubicBezTo>
                    <a:cubicBezTo>
                      <a:pt x="151" y="246"/>
                      <a:pt x="152" y="248"/>
                      <a:pt x="155" y="247"/>
                    </a:cubicBezTo>
                    <a:cubicBezTo>
                      <a:pt x="158" y="245"/>
                      <a:pt x="156" y="239"/>
                      <a:pt x="159" y="238"/>
                    </a:cubicBezTo>
                    <a:cubicBezTo>
                      <a:pt x="162" y="238"/>
                      <a:pt x="165" y="235"/>
                      <a:pt x="165" y="233"/>
                    </a:cubicBezTo>
                    <a:cubicBezTo>
                      <a:pt x="165" y="230"/>
                      <a:pt x="157" y="230"/>
                      <a:pt x="156" y="228"/>
                    </a:cubicBezTo>
                    <a:cubicBezTo>
                      <a:pt x="155" y="226"/>
                      <a:pt x="162" y="220"/>
                      <a:pt x="165" y="220"/>
                    </a:cubicBezTo>
                    <a:cubicBezTo>
                      <a:pt x="168" y="220"/>
                      <a:pt x="172" y="217"/>
                      <a:pt x="173" y="213"/>
                    </a:cubicBezTo>
                    <a:cubicBezTo>
                      <a:pt x="173" y="209"/>
                      <a:pt x="177" y="209"/>
                      <a:pt x="180" y="205"/>
                    </a:cubicBezTo>
                    <a:cubicBezTo>
                      <a:pt x="183" y="202"/>
                      <a:pt x="183" y="199"/>
                      <a:pt x="186" y="198"/>
                    </a:cubicBezTo>
                    <a:cubicBezTo>
                      <a:pt x="189" y="198"/>
                      <a:pt x="192" y="194"/>
                      <a:pt x="196" y="192"/>
                    </a:cubicBezTo>
                    <a:cubicBezTo>
                      <a:pt x="199" y="190"/>
                      <a:pt x="196" y="194"/>
                      <a:pt x="202" y="194"/>
                    </a:cubicBezTo>
                    <a:cubicBezTo>
                      <a:pt x="209" y="195"/>
                      <a:pt x="208" y="201"/>
                      <a:pt x="203" y="199"/>
                    </a:cubicBezTo>
                    <a:cubicBezTo>
                      <a:pt x="198" y="196"/>
                      <a:pt x="195" y="197"/>
                      <a:pt x="191" y="201"/>
                    </a:cubicBezTo>
                    <a:cubicBezTo>
                      <a:pt x="186" y="205"/>
                      <a:pt x="190" y="206"/>
                      <a:pt x="186" y="211"/>
                    </a:cubicBezTo>
                    <a:cubicBezTo>
                      <a:pt x="183" y="216"/>
                      <a:pt x="183" y="219"/>
                      <a:pt x="187" y="219"/>
                    </a:cubicBezTo>
                    <a:cubicBezTo>
                      <a:pt x="192" y="220"/>
                      <a:pt x="187" y="223"/>
                      <a:pt x="183" y="224"/>
                    </a:cubicBezTo>
                    <a:cubicBezTo>
                      <a:pt x="179" y="226"/>
                      <a:pt x="182" y="228"/>
                      <a:pt x="188" y="228"/>
                    </a:cubicBezTo>
                    <a:cubicBezTo>
                      <a:pt x="193" y="228"/>
                      <a:pt x="202" y="220"/>
                      <a:pt x="210" y="216"/>
                    </a:cubicBezTo>
                    <a:cubicBezTo>
                      <a:pt x="218" y="212"/>
                      <a:pt x="224" y="216"/>
                      <a:pt x="226" y="215"/>
                    </a:cubicBezTo>
                    <a:cubicBezTo>
                      <a:pt x="228" y="214"/>
                      <a:pt x="224" y="211"/>
                      <a:pt x="226" y="209"/>
                    </a:cubicBezTo>
                    <a:cubicBezTo>
                      <a:pt x="229" y="208"/>
                      <a:pt x="223" y="207"/>
                      <a:pt x="221" y="203"/>
                    </a:cubicBezTo>
                    <a:cubicBezTo>
                      <a:pt x="220" y="198"/>
                      <a:pt x="224" y="201"/>
                      <a:pt x="225" y="197"/>
                    </a:cubicBezTo>
                    <a:cubicBezTo>
                      <a:pt x="226" y="193"/>
                      <a:pt x="229" y="195"/>
                      <a:pt x="231" y="197"/>
                    </a:cubicBezTo>
                    <a:cubicBezTo>
                      <a:pt x="234" y="198"/>
                      <a:pt x="237" y="195"/>
                      <a:pt x="240" y="200"/>
                    </a:cubicBezTo>
                    <a:cubicBezTo>
                      <a:pt x="242" y="204"/>
                      <a:pt x="244" y="198"/>
                      <a:pt x="248" y="202"/>
                    </a:cubicBezTo>
                    <a:cubicBezTo>
                      <a:pt x="252" y="205"/>
                      <a:pt x="248" y="204"/>
                      <a:pt x="243" y="205"/>
                    </a:cubicBezTo>
                    <a:cubicBezTo>
                      <a:pt x="239" y="206"/>
                      <a:pt x="241" y="212"/>
                      <a:pt x="245" y="209"/>
                    </a:cubicBezTo>
                    <a:cubicBezTo>
                      <a:pt x="248" y="207"/>
                      <a:pt x="251" y="205"/>
                      <a:pt x="254" y="208"/>
                    </a:cubicBezTo>
                    <a:cubicBezTo>
                      <a:pt x="257" y="210"/>
                      <a:pt x="258" y="209"/>
                      <a:pt x="260" y="207"/>
                    </a:cubicBezTo>
                    <a:cubicBezTo>
                      <a:pt x="263" y="204"/>
                      <a:pt x="263" y="207"/>
                      <a:pt x="263" y="209"/>
                    </a:cubicBezTo>
                    <a:cubicBezTo>
                      <a:pt x="263" y="211"/>
                      <a:pt x="268" y="212"/>
                      <a:pt x="276" y="213"/>
                    </a:cubicBezTo>
                    <a:cubicBezTo>
                      <a:pt x="283" y="214"/>
                      <a:pt x="297" y="212"/>
                      <a:pt x="300" y="212"/>
                    </a:cubicBezTo>
                    <a:cubicBezTo>
                      <a:pt x="304" y="212"/>
                      <a:pt x="302" y="217"/>
                      <a:pt x="310" y="219"/>
                    </a:cubicBezTo>
                    <a:cubicBezTo>
                      <a:pt x="318" y="220"/>
                      <a:pt x="320" y="211"/>
                      <a:pt x="324" y="214"/>
                    </a:cubicBezTo>
                    <a:cubicBezTo>
                      <a:pt x="328" y="218"/>
                      <a:pt x="324" y="219"/>
                      <a:pt x="322" y="221"/>
                    </a:cubicBezTo>
                    <a:cubicBezTo>
                      <a:pt x="319" y="224"/>
                      <a:pt x="324" y="224"/>
                      <a:pt x="327" y="225"/>
                    </a:cubicBezTo>
                    <a:cubicBezTo>
                      <a:pt x="330" y="227"/>
                      <a:pt x="337" y="229"/>
                      <a:pt x="340" y="232"/>
                    </a:cubicBezTo>
                    <a:cubicBezTo>
                      <a:pt x="344" y="235"/>
                      <a:pt x="346" y="239"/>
                      <a:pt x="354" y="243"/>
                    </a:cubicBezTo>
                    <a:cubicBezTo>
                      <a:pt x="362" y="247"/>
                      <a:pt x="354" y="233"/>
                      <a:pt x="360" y="237"/>
                    </a:cubicBezTo>
                    <a:cubicBezTo>
                      <a:pt x="366" y="242"/>
                      <a:pt x="364" y="237"/>
                      <a:pt x="369" y="242"/>
                    </a:cubicBezTo>
                    <a:cubicBezTo>
                      <a:pt x="374" y="246"/>
                      <a:pt x="372" y="240"/>
                      <a:pt x="370" y="232"/>
                    </a:cubicBezTo>
                    <a:cubicBezTo>
                      <a:pt x="368" y="225"/>
                      <a:pt x="372" y="230"/>
                      <a:pt x="375" y="233"/>
                    </a:cubicBezTo>
                    <a:cubicBezTo>
                      <a:pt x="377" y="237"/>
                      <a:pt x="377" y="244"/>
                      <a:pt x="375" y="248"/>
                    </a:cubicBezTo>
                    <a:cubicBezTo>
                      <a:pt x="374" y="253"/>
                      <a:pt x="366" y="249"/>
                      <a:pt x="367" y="246"/>
                    </a:cubicBezTo>
                    <a:cubicBezTo>
                      <a:pt x="368" y="244"/>
                      <a:pt x="360" y="245"/>
                      <a:pt x="359" y="248"/>
                    </a:cubicBezTo>
                    <a:cubicBezTo>
                      <a:pt x="359" y="252"/>
                      <a:pt x="365" y="259"/>
                      <a:pt x="369" y="259"/>
                    </a:cubicBezTo>
                    <a:cubicBezTo>
                      <a:pt x="373" y="260"/>
                      <a:pt x="370" y="266"/>
                      <a:pt x="372" y="267"/>
                    </a:cubicBezTo>
                    <a:cubicBezTo>
                      <a:pt x="376" y="268"/>
                      <a:pt x="375" y="275"/>
                      <a:pt x="377" y="274"/>
                    </a:cubicBezTo>
                    <a:cubicBezTo>
                      <a:pt x="379" y="273"/>
                      <a:pt x="379" y="265"/>
                      <a:pt x="376" y="261"/>
                    </a:cubicBezTo>
                    <a:cubicBezTo>
                      <a:pt x="374" y="258"/>
                      <a:pt x="375" y="253"/>
                      <a:pt x="378" y="254"/>
                    </a:cubicBezTo>
                    <a:cubicBezTo>
                      <a:pt x="381" y="255"/>
                      <a:pt x="378" y="260"/>
                      <a:pt x="380" y="262"/>
                    </a:cubicBezTo>
                    <a:cubicBezTo>
                      <a:pt x="381" y="264"/>
                      <a:pt x="383" y="260"/>
                      <a:pt x="386" y="258"/>
                    </a:cubicBezTo>
                    <a:cubicBezTo>
                      <a:pt x="390" y="256"/>
                      <a:pt x="385" y="250"/>
                      <a:pt x="386" y="247"/>
                    </a:cubicBezTo>
                    <a:cubicBezTo>
                      <a:pt x="387" y="244"/>
                      <a:pt x="391" y="250"/>
                      <a:pt x="393" y="255"/>
                    </a:cubicBezTo>
                    <a:cubicBezTo>
                      <a:pt x="394" y="260"/>
                      <a:pt x="389" y="260"/>
                      <a:pt x="389" y="263"/>
                    </a:cubicBezTo>
                    <a:cubicBezTo>
                      <a:pt x="389" y="266"/>
                      <a:pt x="384" y="264"/>
                      <a:pt x="383" y="266"/>
                    </a:cubicBezTo>
                    <a:cubicBezTo>
                      <a:pt x="381" y="267"/>
                      <a:pt x="382" y="277"/>
                      <a:pt x="384" y="278"/>
                    </a:cubicBezTo>
                    <a:cubicBezTo>
                      <a:pt x="386" y="278"/>
                      <a:pt x="387" y="269"/>
                      <a:pt x="389" y="274"/>
                    </a:cubicBezTo>
                    <a:cubicBezTo>
                      <a:pt x="390" y="278"/>
                      <a:pt x="395" y="268"/>
                      <a:pt x="396" y="272"/>
                    </a:cubicBezTo>
                    <a:cubicBezTo>
                      <a:pt x="397" y="276"/>
                      <a:pt x="403" y="281"/>
                      <a:pt x="405" y="280"/>
                    </a:cubicBezTo>
                    <a:cubicBezTo>
                      <a:pt x="408" y="279"/>
                      <a:pt x="404" y="274"/>
                      <a:pt x="401" y="274"/>
                    </a:cubicBezTo>
                    <a:cubicBezTo>
                      <a:pt x="397" y="274"/>
                      <a:pt x="398" y="268"/>
                      <a:pt x="401" y="268"/>
                    </a:cubicBezTo>
                    <a:cubicBezTo>
                      <a:pt x="404" y="268"/>
                      <a:pt x="410" y="276"/>
                      <a:pt x="410" y="279"/>
                    </a:cubicBezTo>
                    <a:cubicBezTo>
                      <a:pt x="410" y="282"/>
                      <a:pt x="407" y="282"/>
                      <a:pt x="404" y="285"/>
                    </a:cubicBezTo>
                    <a:cubicBezTo>
                      <a:pt x="401" y="288"/>
                      <a:pt x="398" y="280"/>
                      <a:pt x="394" y="280"/>
                    </a:cubicBezTo>
                    <a:cubicBezTo>
                      <a:pt x="391" y="280"/>
                      <a:pt x="394" y="285"/>
                      <a:pt x="396" y="289"/>
                    </a:cubicBezTo>
                    <a:cubicBezTo>
                      <a:pt x="397" y="292"/>
                      <a:pt x="392" y="297"/>
                      <a:pt x="396" y="300"/>
                    </a:cubicBezTo>
                    <a:cubicBezTo>
                      <a:pt x="400" y="303"/>
                      <a:pt x="399" y="298"/>
                      <a:pt x="400" y="296"/>
                    </a:cubicBezTo>
                    <a:cubicBezTo>
                      <a:pt x="401" y="294"/>
                      <a:pt x="404" y="297"/>
                      <a:pt x="406" y="298"/>
                    </a:cubicBezTo>
                    <a:cubicBezTo>
                      <a:pt x="408" y="300"/>
                      <a:pt x="409" y="294"/>
                      <a:pt x="409" y="292"/>
                    </a:cubicBezTo>
                    <a:cubicBezTo>
                      <a:pt x="409" y="290"/>
                      <a:pt x="412" y="291"/>
                      <a:pt x="414" y="294"/>
                    </a:cubicBezTo>
                    <a:cubicBezTo>
                      <a:pt x="416" y="297"/>
                      <a:pt x="417" y="291"/>
                      <a:pt x="420" y="291"/>
                    </a:cubicBezTo>
                    <a:cubicBezTo>
                      <a:pt x="423" y="292"/>
                      <a:pt x="421" y="297"/>
                      <a:pt x="421" y="299"/>
                    </a:cubicBezTo>
                    <a:cubicBezTo>
                      <a:pt x="421" y="302"/>
                      <a:pt x="426" y="297"/>
                      <a:pt x="425" y="300"/>
                    </a:cubicBezTo>
                    <a:cubicBezTo>
                      <a:pt x="425" y="300"/>
                      <a:pt x="425" y="301"/>
                      <a:pt x="425" y="301"/>
                    </a:cubicBezTo>
                    <a:cubicBezTo>
                      <a:pt x="428" y="299"/>
                      <a:pt x="431" y="297"/>
                      <a:pt x="433" y="296"/>
                    </a:cubicBezTo>
                    <a:cubicBezTo>
                      <a:pt x="438" y="292"/>
                      <a:pt x="429" y="290"/>
                      <a:pt x="431" y="286"/>
                    </a:cubicBezTo>
                    <a:close/>
                    <a:moveTo>
                      <a:pt x="9" y="321"/>
                    </a:moveTo>
                    <a:cubicBezTo>
                      <a:pt x="15" y="319"/>
                      <a:pt x="17" y="316"/>
                      <a:pt x="15" y="313"/>
                    </a:cubicBezTo>
                    <a:cubicBezTo>
                      <a:pt x="12" y="310"/>
                      <a:pt x="4" y="323"/>
                      <a:pt x="9" y="321"/>
                    </a:cubicBezTo>
                    <a:close/>
                    <a:moveTo>
                      <a:pt x="51" y="299"/>
                    </a:moveTo>
                    <a:cubicBezTo>
                      <a:pt x="46" y="297"/>
                      <a:pt x="31" y="305"/>
                      <a:pt x="36" y="306"/>
                    </a:cubicBezTo>
                    <a:cubicBezTo>
                      <a:pt x="40" y="307"/>
                      <a:pt x="41" y="303"/>
                      <a:pt x="45" y="303"/>
                    </a:cubicBezTo>
                    <a:cubicBezTo>
                      <a:pt x="49" y="303"/>
                      <a:pt x="57" y="301"/>
                      <a:pt x="51" y="299"/>
                    </a:cubicBezTo>
                    <a:close/>
                    <a:moveTo>
                      <a:pt x="178" y="240"/>
                    </a:moveTo>
                    <a:cubicBezTo>
                      <a:pt x="178" y="237"/>
                      <a:pt x="174" y="237"/>
                      <a:pt x="169" y="243"/>
                    </a:cubicBezTo>
                    <a:cubicBezTo>
                      <a:pt x="164" y="249"/>
                      <a:pt x="160" y="252"/>
                      <a:pt x="159" y="255"/>
                    </a:cubicBezTo>
                    <a:cubicBezTo>
                      <a:pt x="159" y="257"/>
                      <a:pt x="153" y="254"/>
                      <a:pt x="151" y="258"/>
                    </a:cubicBezTo>
                    <a:cubicBezTo>
                      <a:pt x="149" y="261"/>
                      <a:pt x="152" y="269"/>
                      <a:pt x="156" y="266"/>
                    </a:cubicBezTo>
                    <a:cubicBezTo>
                      <a:pt x="159" y="264"/>
                      <a:pt x="160" y="266"/>
                      <a:pt x="162" y="266"/>
                    </a:cubicBezTo>
                    <a:cubicBezTo>
                      <a:pt x="164" y="266"/>
                      <a:pt x="174" y="259"/>
                      <a:pt x="177" y="256"/>
                    </a:cubicBezTo>
                    <a:cubicBezTo>
                      <a:pt x="179" y="252"/>
                      <a:pt x="173" y="251"/>
                      <a:pt x="172" y="249"/>
                    </a:cubicBezTo>
                    <a:cubicBezTo>
                      <a:pt x="172" y="247"/>
                      <a:pt x="178" y="247"/>
                      <a:pt x="180" y="245"/>
                    </a:cubicBezTo>
                    <a:cubicBezTo>
                      <a:pt x="183" y="244"/>
                      <a:pt x="178" y="243"/>
                      <a:pt x="178" y="240"/>
                    </a:cubicBezTo>
                    <a:close/>
                    <a:moveTo>
                      <a:pt x="19" y="210"/>
                    </a:moveTo>
                    <a:cubicBezTo>
                      <a:pt x="18" y="206"/>
                      <a:pt x="8" y="210"/>
                      <a:pt x="9" y="214"/>
                    </a:cubicBezTo>
                    <a:cubicBezTo>
                      <a:pt x="10" y="218"/>
                      <a:pt x="20" y="220"/>
                      <a:pt x="25" y="219"/>
                    </a:cubicBezTo>
                    <a:cubicBezTo>
                      <a:pt x="28" y="217"/>
                      <a:pt x="30" y="213"/>
                      <a:pt x="27" y="211"/>
                    </a:cubicBezTo>
                    <a:cubicBezTo>
                      <a:pt x="24" y="208"/>
                      <a:pt x="19" y="214"/>
                      <a:pt x="19" y="210"/>
                    </a:cubicBezTo>
                    <a:close/>
                    <a:moveTo>
                      <a:pt x="1137" y="413"/>
                    </a:moveTo>
                    <a:cubicBezTo>
                      <a:pt x="1137" y="410"/>
                      <a:pt x="1127" y="412"/>
                      <a:pt x="1122" y="409"/>
                    </a:cubicBezTo>
                    <a:cubicBezTo>
                      <a:pt x="1117" y="405"/>
                      <a:pt x="1109" y="422"/>
                      <a:pt x="1108" y="429"/>
                    </a:cubicBezTo>
                    <a:cubicBezTo>
                      <a:pt x="1106" y="436"/>
                      <a:pt x="1094" y="443"/>
                      <a:pt x="1094" y="443"/>
                    </a:cubicBezTo>
                    <a:cubicBezTo>
                      <a:pt x="1094" y="443"/>
                      <a:pt x="1058" y="444"/>
                      <a:pt x="1055" y="444"/>
                    </a:cubicBezTo>
                    <a:cubicBezTo>
                      <a:pt x="1053" y="444"/>
                      <a:pt x="1045" y="451"/>
                      <a:pt x="1040" y="455"/>
                    </a:cubicBezTo>
                    <a:cubicBezTo>
                      <a:pt x="1040" y="455"/>
                      <a:pt x="1040" y="455"/>
                      <a:pt x="1040" y="456"/>
                    </a:cubicBezTo>
                    <a:cubicBezTo>
                      <a:pt x="1044" y="462"/>
                      <a:pt x="1031" y="466"/>
                      <a:pt x="1018" y="467"/>
                    </a:cubicBezTo>
                    <a:cubicBezTo>
                      <a:pt x="1015" y="467"/>
                      <a:pt x="1012" y="467"/>
                      <a:pt x="1009" y="467"/>
                    </a:cubicBezTo>
                    <a:cubicBezTo>
                      <a:pt x="1010" y="469"/>
                      <a:pt x="1010" y="471"/>
                      <a:pt x="1010" y="472"/>
                    </a:cubicBezTo>
                    <a:cubicBezTo>
                      <a:pt x="1010" y="473"/>
                      <a:pt x="1009" y="474"/>
                      <a:pt x="1007" y="475"/>
                    </a:cubicBezTo>
                    <a:cubicBezTo>
                      <a:pt x="1005" y="479"/>
                      <a:pt x="989" y="486"/>
                      <a:pt x="981" y="491"/>
                    </a:cubicBezTo>
                    <a:cubicBezTo>
                      <a:pt x="971" y="496"/>
                      <a:pt x="958" y="493"/>
                      <a:pt x="958" y="486"/>
                    </a:cubicBezTo>
                    <a:cubicBezTo>
                      <a:pt x="958" y="478"/>
                      <a:pt x="965" y="480"/>
                      <a:pt x="967" y="483"/>
                    </a:cubicBezTo>
                    <a:cubicBezTo>
                      <a:pt x="967" y="484"/>
                      <a:pt x="969" y="483"/>
                      <a:pt x="971" y="482"/>
                    </a:cubicBezTo>
                    <a:cubicBezTo>
                      <a:pt x="969" y="479"/>
                      <a:pt x="969" y="476"/>
                      <a:pt x="970" y="473"/>
                    </a:cubicBezTo>
                    <a:cubicBezTo>
                      <a:pt x="967" y="472"/>
                      <a:pt x="971" y="460"/>
                      <a:pt x="965" y="459"/>
                    </a:cubicBezTo>
                    <a:cubicBezTo>
                      <a:pt x="959" y="457"/>
                      <a:pt x="952" y="467"/>
                      <a:pt x="953" y="461"/>
                    </a:cubicBezTo>
                    <a:cubicBezTo>
                      <a:pt x="954" y="454"/>
                      <a:pt x="963" y="449"/>
                      <a:pt x="958" y="440"/>
                    </a:cubicBezTo>
                    <a:cubicBezTo>
                      <a:pt x="952" y="432"/>
                      <a:pt x="942" y="432"/>
                      <a:pt x="940" y="438"/>
                    </a:cubicBezTo>
                    <a:cubicBezTo>
                      <a:pt x="938" y="445"/>
                      <a:pt x="931" y="442"/>
                      <a:pt x="929" y="447"/>
                    </a:cubicBezTo>
                    <a:cubicBezTo>
                      <a:pt x="926" y="452"/>
                      <a:pt x="924" y="463"/>
                      <a:pt x="926" y="471"/>
                    </a:cubicBezTo>
                    <a:cubicBezTo>
                      <a:pt x="928" y="479"/>
                      <a:pt x="925" y="483"/>
                      <a:pt x="918" y="487"/>
                    </a:cubicBezTo>
                    <a:cubicBezTo>
                      <a:pt x="910" y="492"/>
                      <a:pt x="906" y="480"/>
                      <a:pt x="909" y="466"/>
                    </a:cubicBezTo>
                    <a:cubicBezTo>
                      <a:pt x="911" y="456"/>
                      <a:pt x="917" y="446"/>
                      <a:pt x="912" y="446"/>
                    </a:cubicBezTo>
                    <a:cubicBezTo>
                      <a:pt x="907" y="446"/>
                      <a:pt x="918" y="434"/>
                      <a:pt x="929" y="432"/>
                    </a:cubicBezTo>
                    <a:cubicBezTo>
                      <a:pt x="939" y="429"/>
                      <a:pt x="952" y="430"/>
                      <a:pt x="952" y="427"/>
                    </a:cubicBezTo>
                    <a:cubicBezTo>
                      <a:pt x="952" y="426"/>
                      <a:pt x="953" y="426"/>
                      <a:pt x="954" y="426"/>
                    </a:cubicBezTo>
                    <a:cubicBezTo>
                      <a:pt x="951" y="424"/>
                      <a:pt x="949" y="422"/>
                      <a:pt x="947" y="421"/>
                    </a:cubicBezTo>
                    <a:cubicBezTo>
                      <a:pt x="947" y="422"/>
                      <a:pt x="947" y="422"/>
                      <a:pt x="946" y="423"/>
                    </a:cubicBezTo>
                    <a:cubicBezTo>
                      <a:pt x="942" y="426"/>
                      <a:pt x="943" y="419"/>
                      <a:pt x="935" y="419"/>
                    </a:cubicBezTo>
                    <a:cubicBezTo>
                      <a:pt x="928" y="419"/>
                      <a:pt x="920" y="426"/>
                      <a:pt x="914" y="423"/>
                    </a:cubicBezTo>
                    <a:cubicBezTo>
                      <a:pt x="908" y="420"/>
                      <a:pt x="911" y="416"/>
                      <a:pt x="906" y="416"/>
                    </a:cubicBezTo>
                    <a:cubicBezTo>
                      <a:pt x="900" y="416"/>
                      <a:pt x="910" y="405"/>
                      <a:pt x="902" y="410"/>
                    </a:cubicBezTo>
                    <a:cubicBezTo>
                      <a:pt x="894" y="414"/>
                      <a:pt x="882" y="425"/>
                      <a:pt x="876" y="420"/>
                    </a:cubicBezTo>
                    <a:cubicBezTo>
                      <a:pt x="871" y="415"/>
                      <a:pt x="866" y="422"/>
                      <a:pt x="862" y="418"/>
                    </a:cubicBezTo>
                    <a:cubicBezTo>
                      <a:pt x="858" y="414"/>
                      <a:pt x="876" y="403"/>
                      <a:pt x="884" y="403"/>
                    </a:cubicBezTo>
                    <a:cubicBezTo>
                      <a:pt x="886" y="403"/>
                      <a:pt x="888" y="402"/>
                      <a:pt x="890" y="401"/>
                    </a:cubicBezTo>
                    <a:cubicBezTo>
                      <a:pt x="886" y="399"/>
                      <a:pt x="876" y="396"/>
                      <a:pt x="874" y="399"/>
                    </a:cubicBezTo>
                    <a:cubicBezTo>
                      <a:pt x="871" y="402"/>
                      <a:pt x="867" y="400"/>
                      <a:pt x="864" y="397"/>
                    </a:cubicBezTo>
                    <a:cubicBezTo>
                      <a:pt x="862" y="394"/>
                      <a:pt x="859" y="398"/>
                      <a:pt x="855" y="393"/>
                    </a:cubicBezTo>
                    <a:cubicBezTo>
                      <a:pt x="851" y="389"/>
                      <a:pt x="847" y="392"/>
                      <a:pt x="845" y="393"/>
                    </a:cubicBezTo>
                    <a:cubicBezTo>
                      <a:pt x="842" y="394"/>
                      <a:pt x="839" y="391"/>
                      <a:pt x="835" y="390"/>
                    </a:cubicBezTo>
                    <a:cubicBezTo>
                      <a:pt x="831" y="388"/>
                      <a:pt x="834" y="384"/>
                      <a:pt x="830" y="381"/>
                    </a:cubicBezTo>
                    <a:cubicBezTo>
                      <a:pt x="827" y="378"/>
                      <a:pt x="826" y="386"/>
                      <a:pt x="826" y="386"/>
                    </a:cubicBezTo>
                    <a:cubicBezTo>
                      <a:pt x="516" y="388"/>
                      <a:pt x="516" y="388"/>
                      <a:pt x="516" y="388"/>
                    </a:cubicBezTo>
                    <a:cubicBezTo>
                      <a:pt x="516" y="388"/>
                      <a:pt x="516" y="389"/>
                      <a:pt x="517" y="389"/>
                    </a:cubicBezTo>
                    <a:cubicBezTo>
                      <a:pt x="521" y="393"/>
                      <a:pt x="518" y="396"/>
                      <a:pt x="519" y="401"/>
                    </a:cubicBezTo>
                    <a:cubicBezTo>
                      <a:pt x="520" y="406"/>
                      <a:pt x="519" y="412"/>
                      <a:pt x="515" y="412"/>
                    </a:cubicBezTo>
                    <a:cubicBezTo>
                      <a:pt x="512" y="412"/>
                      <a:pt x="511" y="408"/>
                      <a:pt x="514" y="407"/>
                    </a:cubicBezTo>
                    <a:cubicBezTo>
                      <a:pt x="517" y="405"/>
                      <a:pt x="515" y="400"/>
                      <a:pt x="512" y="400"/>
                    </a:cubicBezTo>
                    <a:cubicBezTo>
                      <a:pt x="511" y="400"/>
                      <a:pt x="510" y="398"/>
                      <a:pt x="510" y="395"/>
                    </a:cubicBezTo>
                    <a:cubicBezTo>
                      <a:pt x="505" y="397"/>
                      <a:pt x="499" y="396"/>
                      <a:pt x="492" y="395"/>
                    </a:cubicBezTo>
                    <a:cubicBezTo>
                      <a:pt x="492" y="396"/>
                      <a:pt x="493" y="396"/>
                      <a:pt x="493" y="396"/>
                    </a:cubicBezTo>
                    <a:cubicBezTo>
                      <a:pt x="493" y="399"/>
                      <a:pt x="494" y="406"/>
                      <a:pt x="498" y="411"/>
                    </a:cubicBezTo>
                    <a:cubicBezTo>
                      <a:pt x="502" y="417"/>
                      <a:pt x="500" y="420"/>
                      <a:pt x="503" y="422"/>
                    </a:cubicBezTo>
                    <a:cubicBezTo>
                      <a:pt x="507" y="424"/>
                      <a:pt x="507" y="426"/>
                      <a:pt x="503" y="426"/>
                    </a:cubicBezTo>
                    <a:cubicBezTo>
                      <a:pt x="500" y="425"/>
                      <a:pt x="502" y="428"/>
                      <a:pt x="501" y="436"/>
                    </a:cubicBezTo>
                    <a:cubicBezTo>
                      <a:pt x="500" y="443"/>
                      <a:pt x="500" y="459"/>
                      <a:pt x="499" y="464"/>
                    </a:cubicBezTo>
                    <a:cubicBezTo>
                      <a:pt x="499" y="468"/>
                      <a:pt x="493" y="476"/>
                      <a:pt x="496" y="481"/>
                    </a:cubicBezTo>
                    <a:cubicBezTo>
                      <a:pt x="500" y="486"/>
                      <a:pt x="502" y="493"/>
                      <a:pt x="500" y="499"/>
                    </a:cubicBezTo>
                    <a:cubicBezTo>
                      <a:pt x="498" y="506"/>
                      <a:pt x="499" y="509"/>
                      <a:pt x="501" y="514"/>
                    </a:cubicBezTo>
                    <a:cubicBezTo>
                      <a:pt x="504" y="519"/>
                      <a:pt x="502" y="527"/>
                      <a:pt x="505" y="529"/>
                    </a:cubicBezTo>
                    <a:cubicBezTo>
                      <a:pt x="508" y="531"/>
                      <a:pt x="511" y="534"/>
                      <a:pt x="513" y="539"/>
                    </a:cubicBezTo>
                    <a:cubicBezTo>
                      <a:pt x="516" y="543"/>
                      <a:pt x="519" y="540"/>
                      <a:pt x="519" y="545"/>
                    </a:cubicBezTo>
                    <a:cubicBezTo>
                      <a:pt x="520" y="549"/>
                      <a:pt x="520" y="550"/>
                      <a:pt x="524" y="552"/>
                    </a:cubicBezTo>
                    <a:cubicBezTo>
                      <a:pt x="528" y="554"/>
                      <a:pt x="525" y="558"/>
                      <a:pt x="525" y="561"/>
                    </a:cubicBezTo>
                    <a:cubicBezTo>
                      <a:pt x="525" y="563"/>
                      <a:pt x="530" y="568"/>
                      <a:pt x="537" y="573"/>
                    </a:cubicBezTo>
                    <a:cubicBezTo>
                      <a:pt x="543" y="579"/>
                      <a:pt x="538" y="584"/>
                      <a:pt x="543" y="584"/>
                    </a:cubicBezTo>
                    <a:cubicBezTo>
                      <a:pt x="547" y="584"/>
                      <a:pt x="552" y="587"/>
                      <a:pt x="557" y="590"/>
                    </a:cubicBezTo>
                    <a:cubicBezTo>
                      <a:pt x="561" y="593"/>
                      <a:pt x="563" y="591"/>
                      <a:pt x="566" y="592"/>
                    </a:cubicBezTo>
                    <a:cubicBezTo>
                      <a:pt x="569" y="592"/>
                      <a:pt x="575" y="599"/>
                      <a:pt x="577" y="604"/>
                    </a:cubicBezTo>
                    <a:cubicBezTo>
                      <a:pt x="577" y="606"/>
                      <a:pt x="578" y="609"/>
                      <a:pt x="579" y="611"/>
                    </a:cubicBezTo>
                    <a:cubicBezTo>
                      <a:pt x="605" y="608"/>
                      <a:pt x="605" y="608"/>
                      <a:pt x="605" y="608"/>
                    </a:cubicBezTo>
                    <a:cubicBezTo>
                      <a:pt x="605" y="608"/>
                      <a:pt x="613" y="613"/>
                      <a:pt x="618" y="614"/>
                    </a:cubicBezTo>
                    <a:cubicBezTo>
                      <a:pt x="622" y="615"/>
                      <a:pt x="647" y="625"/>
                      <a:pt x="647" y="625"/>
                    </a:cubicBezTo>
                    <a:cubicBezTo>
                      <a:pt x="679" y="624"/>
                      <a:pt x="679" y="624"/>
                      <a:pt x="679" y="624"/>
                    </a:cubicBezTo>
                    <a:cubicBezTo>
                      <a:pt x="683" y="619"/>
                      <a:pt x="683" y="619"/>
                      <a:pt x="683" y="619"/>
                    </a:cubicBezTo>
                    <a:cubicBezTo>
                      <a:pt x="700" y="619"/>
                      <a:pt x="700" y="619"/>
                      <a:pt x="700" y="619"/>
                    </a:cubicBezTo>
                    <a:cubicBezTo>
                      <a:pt x="700" y="619"/>
                      <a:pt x="711" y="630"/>
                      <a:pt x="713" y="631"/>
                    </a:cubicBezTo>
                    <a:cubicBezTo>
                      <a:pt x="715" y="632"/>
                      <a:pt x="720" y="637"/>
                      <a:pt x="720" y="640"/>
                    </a:cubicBezTo>
                    <a:cubicBezTo>
                      <a:pt x="720" y="643"/>
                      <a:pt x="722" y="646"/>
                      <a:pt x="724" y="647"/>
                    </a:cubicBezTo>
                    <a:cubicBezTo>
                      <a:pt x="727" y="648"/>
                      <a:pt x="736" y="654"/>
                      <a:pt x="737" y="654"/>
                    </a:cubicBezTo>
                    <a:cubicBezTo>
                      <a:pt x="739" y="653"/>
                      <a:pt x="741" y="643"/>
                      <a:pt x="746" y="643"/>
                    </a:cubicBezTo>
                    <a:cubicBezTo>
                      <a:pt x="751" y="644"/>
                      <a:pt x="764" y="647"/>
                      <a:pt x="766" y="655"/>
                    </a:cubicBezTo>
                    <a:cubicBezTo>
                      <a:pt x="768" y="662"/>
                      <a:pt x="775" y="668"/>
                      <a:pt x="777" y="670"/>
                    </a:cubicBezTo>
                    <a:cubicBezTo>
                      <a:pt x="779" y="672"/>
                      <a:pt x="778" y="676"/>
                      <a:pt x="779" y="679"/>
                    </a:cubicBezTo>
                    <a:cubicBezTo>
                      <a:pt x="781" y="681"/>
                      <a:pt x="781" y="685"/>
                      <a:pt x="783" y="685"/>
                    </a:cubicBezTo>
                    <a:cubicBezTo>
                      <a:pt x="785" y="685"/>
                      <a:pt x="794" y="691"/>
                      <a:pt x="798" y="691"/>
                    </a:cubicBezTo>
                    <a:cubicBezTo>
                      <a:pt x="800" y="691"/>
                      <a:pt x="801" y="692"/>
                      <a:pt x="803" y="693"/>
                    </a:cubicBezTo>
                    <a:cubicBezTo>
                      <a:pt x="804" y="684"/>
                      <a:pt x="794" y="682"/>
                      <a:pt x="800" y="678"/>
                    </a:cubicBezTo>
                    <a:cubicBezTo>
                      <a:pt x="806" y="674"/>
                      <a:pt x="800" y="670"/>
                      <a:pt x="803" y="668"/>
                    </a:cubicBezTo>
                    <a:cubicBezTo>
                      <a:pt x="806" y="666"/>
                      <a:pt x="811" y="664"/>
                      <a:pt x="811" y="661"/>
                    </a:cubicBezTo>
                    <a:cubicBezTo>
                      <a:pt x="811" y="658"/>
                      <a:pt x="814" y="658"/>
                      <a:pt x="818" y="658"/>
                    </a:cubicBezTo>
                    <a:cubicBezTo>
                      <a:pt x="822" y="659"/>
                      <a:pt x="829" y="652"/>
                      <a:pt x="829" y="649"/>
                    </a:cubicBezTo>
                    <a:cubicBezTo>
                      <a:pt x="828" y="646"/>
                      <a:pt x="829" y="646"/>
                      <a:pt x="834" y="647"/>
                    </a:cubicBezTo>
                    <a:cubicBezTo>
                      <a:pt x="839" y="648"/>
                      <a:pt x="838" y="641"/>
                      <a:pt x="841" y="642"/>
                    </a:cubicBezTo>
                    <a:cubicBezTo>
                      <a:pt x="844" y="643"/>
                      <a:pt x="847" y="645"/>
                      <a:pt x="847" y="643"/>
                    </a:cubicBezTo>
                    <a:cubicBezTo>
                      <a:pt x="847" y="640"/>
                      <a:pt x="850" y="641"/>
                      <a:pt x="852" y="644"/>
                    </a:cubicBezTo>
                    <a:cubicBezTo>
                      <a:pt x="855" y="647"/>
                      <a:pt x="861" y="648"/>
                      <a:pt x="862" y="644"/>
                    </a:cubicBezTo>
                    <a:cubicBezTo>
                      <a:pt x="862" y="641"/>
                      <a:pt x="866" y="644"/>
                      <a:pt x="869" y="648"/>
                    </a:cubicBezTo>
                    <a:cubicBezTo>
                      <a:pt x="872" y="651"/>
                      <a:pt x="874" y="650"/>
                      <a:pt x="879" y="650"/>
                    </a:cubicBezTo>
                    <a:cubicBezTo>
                      <a:pt x="883" y="651"/>
                      <a:pt x="883" y="649"/>
                      <a:pt x="884" y="646"/>
                    </a:cubicBezTo>
                    <a:cubicBezTo>
                      <a:pt x="884" y="643"/>
                      <a:pt x="889" y="653"/>
                      <a:pt x="894" y="653"/>
                    </a:cubicBezTo>
                    <a:cubicBezTo>
                      <a:pt x="898" y="654"/>
                      <a:pt x="895" y="650"/>
                      <a:pt x="891" y="648"/>
                    </a:cubicBezTo>
                    <a:cubicBezTo>
                      <a:pt x="888" y="645"/>
                      <a:pt x="892" y="644"/>
                      <a:pt x="889" y="641"/>
                    </a:cubicBezTo>
                    <a:cubicBezTo>
                      <a:pt x="886" y="639"/>
                      <a:pt x="893" y="636"/>
                      <a:pt x="899" y="636"/>
                    </a:cubicBezTo>
                    <a:cubicBezTo>
                      <a:pt x="905" y="637"/>
                      <a:pt x="904" y="638"/>
                      <a:pt x="907" y="635"/>
                    </a:cubicBezTo>
                    <a:cubicBezTo>
                      <a:pt x="909" y="631"/>
                      <a:pt x="911" y="635"/>
                      <a:pt x="911" y="638"/>
                    </a:cubicBezTo>
                    <a:cubicBezTo>
                      <a:pt x="911" y="641"/>
                      <a:pt x="921" y="636"/>
                      <a:pt x="926" y="636"/>
                    </a:cubicBezTo>
                    <a:cubicBezTo>
                      <a:pt x="931" y="636"/>
                      <a:pt x="936" y="640"/>
                      <a:pt x="937" y="643"/>
                    </a:cubicBezTo>
                    <a:cubicBezTo>
                      <a:pt x="937" y="646"/>
                      <a:pt x="941" y="648"/>
                      <a:pt x="944" y="645"/>
                    </a:cubicBezTo>
                    <a:cubicBezTo>
                      <a:pt x="948" y="641"/>
                      <a:pt x="951" y="638"/>
                      <a:pt x="955" y="641"/>
                    </a:cubicBezTo>
                    <a:cubicBezTo>
                      <a:pt x="958" y="645"/>
                      <a:pt x="962" y="649"/>
                      <a:pt x="966" y="654"/>
                    </a:cubicBezTo>
                    <a:cubicBezTo>
                      <a:pt x="970" y="658"/>
                      <a:pt x="964" y="663"/>
                      <a:pt x="966" y="666"/>
                    </a:cubicBezTo>
                    <a:cubicBezTo>
                      <a:pt x="969" y="670"/>
                      <a:pt x="966" y="674"/>
                      <a:pt x="971" y="678"/>
                    </a:cubicBezTo>
                    <a:cubicBezTo>
                      <a:pt x="976" y="681"/>
                      <a:pt x="972" y="688"/>
                      <a:pt x="976" y="689"/>
                    </a:cubicBezTo>
                    <a:cubicBezTo>
                      <a:pt x="980" y="690"/>
                      <a:pt x="983" y="697"/>
                      <a:pt x="983" y="699"/>
                    </a:cubicBezTo>
                    <a:cubicBezTo>
                      <a:pt x="984" y="702"/>
                      <a:pt x="991" y="705"/>
                      <a:pt x="992" y="701"/>
                    </a:cubicBezTo>
                    <a:cubicBezTo>
                      <a:pt x="992" y="696"/>
                      <a:pt x="996" y="691"/>
                      <a:pt x="997" y="687"/>
                    </a:cubicBezTo>
                    <a:cubicBezTo>
                      <a:pt x="997" y="683"/>
                      <a:pt x="994" y="669"/>
                      <a:pt x="991" y="665"/>
                    </a:cubicBezTo>
                    <a:cubicBezTo>
                      <a:pt x="987" y="660"/>
                      <a:pt x="991" y="659"/>
                      <a:pt x="987" y="654"/>
                    </a:cubicBezTo>
                    <a:cubicBezTo>
                      <a:pt x="983" y="649"/>
                      <a:pt x="981" y="639"/>
                      <a:pt x="981" y="632"/>
                    </a:cubicBezTo>
                    <a:cubicBezTo>
                      <a:pt x="981" y="624"/>
                      <a:pt x="990" y="612"/>
                      <a:pt x="994" y="608"/>
                    </a:cubicBezTo>
                    <a:cubicBezTo>
                      <a:pt x="999" y="605"/>
                      <a:pt x="1003" y="607"/>
                      <a:pt x="1004" y="603"/>
                    </a:cubicBezTo>
                    <a:cubicBezTo>
                      <a:pt x="1005" y="599"/>
                      <a:pt x="1011" y="594"/>
                      <a:pt x="1014" y="594"/>
                    </a:cubicBezTo>
                    <a:cubicBezTo>
                      <a:pt x="1017" y="594"/>
                      <a:pt x="1020" y="594"/>
                      <a:pt x="1020" y="591"/>
                    </a:cubicBezTo>
                    <a:cubicBezTo>
                      <a:pt x="1021" y="588"/>
                      <a:pt x="1026" y="584"/>
                      <a:pt x="1032" y="583"/>
                    </a:cubicBezTo>
                    <a:cubicBezTo>
                      <a:pt x="1039" y="582"/>
                      <a:pt x="1035" y="578"/>
                      <a:pt x="1033" y="575"/>
                    </a:cubicBezTo>
                    <a:cubicBezTo>
                      <a:pt x="1032" y="572"/>
                      <a:pt x="1035" y="569"/>
                      <a:pt x="1036" y="571"/>
                    </a:cubicBezTo>
                    <a:cubicBezTo>
                      <a:pt x="1037" y="573"/>
                      <a:pt x="1041" y="574"/>
                      <a:pt x="1044" y="572"/>
                    </a:cubicBezTo>
                    <a:cubicBezTo>
                      <a:pt x="1046" y="570"/>
                      <a:pt x="1052" y="565"/>
                      <a:pt x="1047" y="565"/>
                    </a:cubicBezTo>
                    <a:cubicBezTo>
                      <a:pt x="1041" y="565"/>
                      <a:pt x="1040" y="563"/>
                      <a:pt x="1043" y="561"/>
                    </a:cubicBezTo>
                    <a:cubicBezTo>
                      <a:pt x="1046" y="560"/>
                      <a:pt x="1044" y="554"/>
                      <a:pt x="1039" y="554"/>
                    </a:cubicBezTo>
                    <a:cubicBezTo>
                      <a:pt x="1035" y="553"/>
                      <a:pt x="1036" y="551"/>
                      <a:pt x="1039" y="548"/>
                    </a:cubicBezTo>
                    <a:cubicBezTo>
                      <a:pt x="1042" y="545"/>
                      <a:pt x="1035" y="541"/>
                      <a:pt x="1032" y="539"/>
                    </a:cubicBezTo>
                    <a:cubicBezTo>
                      <a:pt x="1028" y="536"/>
                      <a:pt x="1034" y="535"/>
                      <a:pt x="1036" y="535"/>
                    </a:cubicBezTo>
                    <a:cubicBezTo>
                      <a:pt x="1039" y="534"/>
                      <a:pt x="1037" y="523"/>
                      <a:pt x="1038" y="520"/>
                    </a:cubicBezTo>
                    <a:cubicBezTo>
                      <a:pt x="1039" y="517"/>
                      <a:pt x="1043" y="517"/>
                      <a:pt x="1042" y="520"/>
                    </a:cubicBezTo>
                    <a:cubicBezTo>
                      <a:pt x="1040" y="523"/>
                      <a:pt x="1037" y="527"/>
                      <a:pt x="1041" y="531"/>
                    </a:cubicBezTo>
                    <a:cubicBezTo>
                      <a:pt x="1044" y="535"/>
                      <a:pt x="1045" y="539"/>
                      <a:pt x="1044" y="544"/>
                    </a:cubicBezTo>
                    <a:cubicBezTo>
                      <a:pt x="1042" y="550"/>
                      <a:pt x="1045" y="549"/>
                      <a:pt x="1049" y="541"/>
                    </a:cubicBezTo>
                    <a:cubicBezTo>
                      <a:pt x="1052" y="534"/>
                      <a:pt x="1053" y="527"/>
                      <a:pt x="1050" y="526"/>
                    </a:cubicBezTo>
                    <a:cubicBezTo>
                      <a:pt x="1048" y="526"/>
                      <a:pt x="1048" y="518"/>
                      <a:pt x="1051" y="522"/>
                    </a:cubicBezTo>
                    <a:cubicBezTo>
                      <a:pt x="1054" y="525"/>
                      <a:pt x="1055" y="526"/>
                      <a:pt x="1059" y="521"/>
                    </a:cubicBezTo>
                    <a:cubicBezTo>
                      <a:pt x="1063" y="517"/>
                      <a:pt x="1068" y="509"/>
                      <a:pt x="1065" y="507"/>
                    </a:cubicBezTo>
                    <a:cubicBezTo>
                      <a:pt x="1062" y="505"/>
                      <a:pt x="1066" y="504"/>
                      <a:pt x="1071" y="504"/>
                    </a:cubicBezTo>
                    <a:cubicBezTo>
                      <a:pt x="1076" y="504"/>
                      <a:pt x="1087" y="501"/>
                      <a:pt x="1088" y="499"/>
                    </a:cubicBezTo>
                    <a:cubicBezTo>
                      <a:pt x="1090" y="494"/>
                      <a:pt x="1070" y="502"/>
                      <a:pt x="1070" y="499"/>
                    </a:cubicBezTo>
                    <a:cubicBezTo>
                      <a:pt x="1070" y="496"/>
                      <a:pt x="1083" y="493"/>
                      <a:pt x="1089" y="493"/>
                    </a:cubicBezTo>
                    <a:cubicBezTo>
                      <a:pt x="1094" y="493"/>
                      <a:pt x="1092" y="485"/>
                      <a:pt x="1094" y="488"/>
                    </a:cubicBezTo>
                    <a:cubicBezTo>
                      <a:pt x="1097" y="492"/>
                      <a:pt x="1100" y="491"/>
                      <a:pt x="1104" y="489"/>
                    </a:cubicBezTo>
                    <a:cubicBezTo>
                      <a:pt x="1107" y="487"/>
                      <a:pt x="1104" y="481"/>
                      <a:pt x="1101" y="480"/>
                    </a:cubicBezTo>
                    <a:cubicBezTo>
                      <a:pt x="1097" y="479"/>
                      <a:pt x="1103" y="477"/>
                      <a:pt x="1102" y="475"/>
                    </a:cubicBezTo>
                    <a:cubicBezTo>
                      <a:pt x="1101" y="472"/>
                      <a:pt x="1105" y="463"/>
                      <a:pt x="1109" y="462"/>
                    </a:cubicBezTo>
                    <a:cubicBezTo>
                      <a:pt x="1114" y="461"/>
                      <a:pt x="1112" y="458"/>
                      <a:pt x="1116" y="458"/>
                    </a:cubicBezTo>
                    <a:cubicBezTo>
                      <a:pt x="1120" y="458"/>
                      <a:pt x="1121" y="454"/>
                      <a:pt x="1124" y="450"/>
                    </a:cubicBezTo>
                    <a:cubicBezTo>
                      <a:pt x="1128" y="447"/>
                      <a:pt x="1133" y="456"/>
                      <a:pt x="1138" y="451"/>
                    </a:cubicBezTo>
                    <a:cubicBezTo>
                      <a:pt x="1140" y="448"/>
                      <a:pt x="1143" y="446"/>
                      <a:pt x="1147" y="444"/>
                    </a:cubicBezTo>
                    <a:cubicBezTo>
                      <a:pt x="1134" y="427"/>
                      <a:pt x="1137" y="416"/>
                      <a:pt x="1137" y="41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7" name="Freeform 126"/>
              <p:cNvSpPr>
                <a:spLocks noEditPoints="1"/>
              </p:cNvSpPr>
              <p:nvPr/>
            </p:nvSpPr>
            <p:spPr bwMode="auto">
              <a:xfrm>
                <a:off x="6981" y="4630"/>
                <a:ext cx="519" cy="370"/>
              </a:xfrm>
              <a:custGeom>
                <a:avLst/>
                <a:gdLst/>
                <a:ahLst/>
                <a:cxnLst>
                  <a:cxn ang="0">
                    <a:pos x="143" y="18"/>
                  </a:cxn>
                  <a:cxn ang="0">
                    <a:pos x="132" y="18"/>
                  </a:cxn>
                  <a:cxn ang="0">
                    <a:pos x="118" y="15"/>
                  </a:cxn>
                  <a:cxn ang="0">
                    <a:pos x="113" y="13"/>
                  </a:cxn>
                  <a:cxn ang="0">
                    <a:pos x="104" y="14"/>
                  </a:cxn>
                  <a:cxn ang="0">
                    <a:pos x="93" y="9"/>
                  </a:cxn>
                  <a:cxn ang="0">
                    <a:pos x="87" y="6"/>
                  </a:cxn>
                  <a:cxn ang="0">
                    <a:pos x="67" y="4"/>
                  </a:cxn>
                  <a:cxn ang="0">
                    <a:pos x="30" y="3"/>
                  </a:cxn>
                  <a:cxn ang="0">
                    <a:pos x="16" y="0"/>
                  </a:cxn>
                  <a:cxn ang="0">
                    <a:pos x="7" y="6"/>
                  </a:cxn>
                  <a:cxn ang="0">
                    <a:pos x="5" y="14"/>
                  </a:cxn>
                  <a:cxn ang="0">
                    <a:pos x="7" y="25"/>
                  </a:cxn>
                  <a:cxn ang="0">
                    <a:pos x="10" y="23"/>
                  </a:cxn>
                  <a:cxn ang="0">
                    <a:pos x="14" y="24"/>
                  </a:cxn>
                  <a:cxn ang="0">
                    <a:pos x="21" y="25"/>
                  </a:cxn>
                  <a:cxn ang="0">
                    <a:pos x="25" y="25"/>
                  </a:cxn>
                  <a:cxn ang="0">
                    <a:pos x="32" y="27"/>
                  </a:cxn>
                  <a:cxn ang="0">
                    <a:pos x="35" y="31"/>
                  </a:cxn>
                  <a:cxn ang="0">
                    <a:pos x="27" y="38"/>
                  </a:cxn>
                  <a:cxn ang="0">
                    <a:pos x="28" y="48"/>
                  </a:cxn>
                  <a:cxn ang="0">
                    <a:pos x="26" y="56"/>
                  </a:cxn>
                  <a:cxn ang="0">
                    <a:pos x="23" y="60"/>
                  </a:cxn>
                  <a:cxn ang="0">
                    <a:pos x="27" y="66"/>
                  </a:cxn>
                  <a:cxn ang="0">
                    <a:pos x="24" y="73"/>
                  </a:cxn>
                  <a:cxn ang="0">
                    <a:pos x="26" y="78"/>
                  </a:cxn>
                  <a:cxn ang="0">
                    <a:pos x="22" y="85"/>
                  </a:cxn>
                  <a:cxn ang="0">
                    <a:pos x="23" y="89"/>
                  </a:cxn>
                  <a:cxn ang="0">
                    <a:pos x="29" y="89"/>
                  </a:cxn>
                  <a:cxn ang="0">
                    <a:pos x="43" y="102"/>
                  </a:cxn>
                  <a:cxn ang="0">
                    <a:pos x="46" y="99"/>
                  </a:cxn>
                  <a:cxn ang="0">
                    <a:pos x="52" y="98"/>
                  </a:cxn>
                  <a:cxn ang="0">
                    <a:pos x="63" y="94"/>
                  </a:cxn>
                  <a:cxn ang="0">
                    <a:pos x="77" y="94"/>
                  </a:cxn>
                  <a:cxn ang="0">
                    <a:pos x="85" y="90"/>
                  </a:cxn>
                  <a:cxn ang="0">
                    <a:pos x="94" y="84"/>
                  </a:cxn>
                  <a:cxn ang="0">
                    <a:pos x="98" y="76"/>
                  </a:cxn>
                  <a:cxn ang="0">
                    <a:pos x="106" y="67"/>
                  </a:cxn>
                  <a:cxn ang="0">
                    <a:pos x="107" y="51"/>
                  </a:cxn>
                  <a:cxn ang="0">
                    <a:pos x="116" y="40"/>
                  </a:cxn>
                  <a:cxn ang="0">
                    <a:pos x="126" y="34"/>
                  </a:cxn>
                  <a:cxn ang="0">
                    <a:pos x="139" y="28"/>
                  </a:cxn>
                  <a:cxn ang="0">
                    <a:pos x="143" y="18"/>
                  </a:cxn>
                  <a:cxn ang="0">
                    <a:pos x="144" y="55"/>
                  </a:cxn>
                  <a:cxn ang="0">
                    <a:pos x="134" y="58"/>
                  </a:cxn>
                  <a:cxn ang="0">
                    <a:pos x="144" y="55"/>
                  </a:cxn>
                </a:cxnLst>
                <a:rect l="0" t="0" r="r" b="b"/>
                <a:pathLst>
                  <a:path w="145" h="103">
                    <a:moveTo>
                      <a:pt x="143" y="18"/>
                    </a:moveTo>
                    <a:cubicBezTo>
                      <a:pt x="139" y="18"/>
                      <a:pt x="135" y="18"/>
                      <a:pt x="132" y="18"/>
                    </a:cubicBezTo>
                    <a:cubicBezTo>
                      <a:pt x="128" y="17"/>
                      <a:pt x="120" y="17"/>
                      <a:pt x="118" y="15"/>
                    </a:cubicBezTo>
                    <a:cubicBezTo>
                      <a:pt x="116" y="12"/>
                      <a:pt x="113" y="11"/>
                      <a:pt x="113" y="13"/>
                    </a:cubicBezTo>
                    <a:cubicBezTo>
                      <a:pt x="113" y="16"/>
                      <a:pt x="107" y="16"/>
                      <a:pt x="104" y="14"/>
                    </a:cubicBezTo>
                    <a:cubicBezTo>
                      <a:pt x="101" y="12"/>
                      <a:pt x="96" y="10"/>
                      <a:pt x="93" y="9"/>
                    </a:cubicBezTo>
                    <a:cubicBezTo>
                      <a:pt x="92" y="8"/>
                      <a:pt x="89" y="7"/>
                      <a:pt x="87" y="6"/>
                    </a:cubicBezTo>
                    <a:cubicBezTo>
                      <a:pt x="83" y="6"/>
                      <a:pt x="74" y="3"/>
                      <a:pt x="67" y="4"/>
                    </a:cubicBezTo>
                    <a:cubicBezTo>
                      <a:pt x="60" y="4"/>
                      <a:pt x="39" y="3"/>
                      <a:pt x="30" y="3"/>
                    </a:cubicBezTo>
                    <a:cubicBezTo>
                      <a:pt x="22" y="4"/>
                      <a:pt x="21" y="0"/>
                      <a:pt x="16" y="0"/>
                    </a:cubicBezTo>
                    <a:cubicBezTo>
                      <a:pt x="12" y="0"/>
                      <a:pt x="14" y="5"/>
                      <a:pt x="7" y="6"/>
                    </a:cubicBezTo>
                    <a:cubicBezTo>
                      <a:pt x="0" y="6"/>
                      <a:pt x="0" y="10"/>
                      <a:pt x="5" y="14"/>
                    </a:cubicBezTo>
                    <a:cubicBezTo>
                      <a:pt x="7" y="16"/>
                      <a:pt x="7" y="20"/>
                      <a:pt x="7" y="25"/>
                    </a:cubicBezTo>
                    <a:cubicBezTo>
                      <a:pt x="8" y="25"/>
                      <a:pt x="9" y="24"/>
                      <a:pt x="10" y="23"/>
                    </a:cubicBezTo>
                    <a:cubicBezTo>
                      <a:pt x="12" y="21"/>
                      <a:pt x="14" y="21"/>
                      <a:pt x="14" y="24"/>
                    </a:cubicBezTo>
                    <a:cubicBezTo>
                      <a:pt x="14" y="26"/>
                      <a:pt x="18" y="25"/>
                      <a:pt x="21" y="25"/>
                    </a:cubicBezTo>
                    <a:cubicBezTo>
                      <a:pt x="23" y="25"/>
                      <a:pt x="22" y="27"/>
                      <a:pt x="25" y="25"/>
                    </a:cubicBezTo>
                    <a:cubicBezTo>
                      <a:pt x="28" y="23"/>
                      <a:pt x="32" y="24"/>
                      <a:pt x="32" y="27"/>
                    </a:cubicBezTo>
                    <a:cubicBezTo>
                      <a:pt x="32" y="29"/>
                      <a:pt x="38" y="28"/>
                      <a:pt x="35" y="31"/>
                    </a:cubicBezTo>
                    <a:cubicBezTo>
                      <a:pt x="31" y="34"/>
                      <a:pt x="27" y="35"/>
                      <a:pt x="27" y="38"/>
                    </a:cubicBezTo>
                    <a:cubicBezTo>
                      <a:pt x="27" y="40"/>
                      <a:pt x="31" y="45"/>
                      <a:pt x="28" y="48"/>
                    </a:cubicBezTo>
                    <a:cubicBezTo>
                      <a:pt x="25" y="51"/>
                      <a:pt x="29" y="56"/>
                      <a:pt x="26" y="56"/>
                    </a:cubicBezTo>
                    <a:cubicBezTo>
                      <a:pt x="23" y="56"/>
                      <a:pt x="20" y="57"/>
                      <a:pt x="23" y="60"/>
                    </a:cubicBezTo>
                    <a:cubicBezTo>
                      <a:pt x="27" y="64"/>
                      <a:pt x="29" y="66"/>
                      <a:pt x="27" y="66"/>
                    </a:cubicBezTo>
                    <a:cubicBezTo>
                      <a:pt x="24" y="66"/>
                      <a:pt x="23" y="71"/>
                      <a:pt x="24" y="73"/>
                    </a:cubicBezTo>
                    <a:cubicBezTo>
                      <a:pt x="25" y="74"/>
                      <a:pt x="31" y="77"/>
                      <a:pt x="26" y="78"/>
                    </a:cubicBezTo>
                    <a:cubicBezTo>
                      <a:pt x="22" y="79"/>
                      <a:pt x="22" y="83"/>
                      <a:pt x="22" y="85"/>
                    </a:cubicBezTo>
                    <a:cubicBezTo>
                      <a:pt x="22" y="86"/>
                      <a:pt x="22" y="87"/>
                      <a:pt x="23" y="89"/>
                    </a:cubicBezTo>
                    <a:cubicBezTo>
                      <a:pt x="25" y="88"/>
                      <a:pt x="27" y="88"/>
                      <a:pt x="29" y="89"/>
                    </a:cubicBezTo>
                    <a:cubicBezTo>
                      <a:pt x="34" y="91"/>
                      <a:pt x="37" y="103"/>
                      <a:pt x="43" y="102"/>
                    </a:cubicBezTo>
                    <a:cubicBezTo>
                      <a:pt x="46" y="102"/>
                      <a:pt x="44" y="100"/>
                      <a:pt x="46" y="99"/>
                    </a:cubicBezTo>
                    <a:cubicBezTo>
                      <a:pt x="47" y="97"/>
                      <a:pt x="50" y="98"/>
                      <a:pt x="52" y="98"/>
                    </a:cubicBezTo>
                    <a:cubicBezTo>
                      <a:pt x="55" y="98"/>
                      <a:pt x="56" y="94"/>
                      <a:pt x="63" y="94"/>
                    </a:cubicBezTo>
                    <a:cubicBezTo>
                      <a:pt x="69" y="94"/>
                      <a:pt x="73" y="94"/>
                      <a:pt x="77" y="94"/>
                    </a:cubicBezTo>
                    <a:cubicBezTo>
                      <a:pt x="81" y="94"/>
                      <a:pt x="84" y="93"/>
                      <a:pt x="85" y="90"/>
                    </a:cubicBezTo>
                    <a:cubicBezTo>
                      <a:pt x="86" y="87"/>
                      <a:pt x="89" y="84"/>
                      <a:pt x="94" y="84"/>
                    </a:cubicBezTo>
                    <a:cubicBezTo>
                      <a:pt x="98" y="83"/>
                      <a:pt x="98" y="78"/>
                      <a:pt x="98" y="76"/>
                    </a:cubicBezTo>
                    <a:cubicBezTo>
                      <a:pt x="98" y="73"/>
                      <a:pt x="106" y="69"/>
                      <a:pt x="106" y="67"/>
                    </a:cubicBezTo>
                    <a:cubicBezTo>
                      <a:pt x="107" y="65"/>
                      <a:pt x="102" y="57"/>
                      <a:pt x="107" y="51"/>
                    </a:cubicBezTo>
                    <a:cubicBezTo>
                      <a:pt x="111" y="44"/>
                      <a:pt x="116" y="43"/>
                      <a:pt x="116" y="40"/>
                    </a:cubicBezTo>
                    <a:cubicBezTo>
                      <a:pt x="116" y="36"/>
                      <a:pt x="121" y="35"/>
                      <a:pt x="126" y="34"/>
                    </a:cubicBezTo>
                    <a:cubicBezTo>
                      <a:pt x="132" y="33"/>
                      <a:pt x="134" y="30"/>
                      <a:pt x="139" y="28"/>
                    </a:cubicBezTo>
                    <a:cubicBezTo>
                      <a:pt x="143" y="26"/>
                      <a:pt x="144" y="23"/>
                      <a:pt x="143" y="18"/>
                    </a:cubicBezTo>
                    <a:close/>
                    <a:moveTo>
                      <a:pt x="144" y="55"/>
                    </a:moveTo>
                    <a:cubicBezTo>
                      <a:pt x="143" y="49"/>
                      <a:pt x="132" y="56"/>
                      <a:pt x="134" y="58"/>
                    </a:cubicBezTo>
                    <a:cubicBezTo>
                      <a:pt x="139" y="61"/>
                      <a:pt x="145" y="60"/>
                      <a:pt x="144" y="5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8" name="Freeform 127"/>
              <p:cNvSpPr>
                <a:spLocks noEditPoints="1"/>
              </p:cNvSpPr>
              <p:nvPr/>
            </p:nvSpPr>
            <p:spPr bwMode="auto">
              <a:xfrm>
                <a:off x="8166" y="4725"/>
                <a:ext cx="257" cy="319"/>
              </a:xfrm>
              <a:custGeom>
                <a:avLst/>
                <a:gdLst/>
                <a:ahLst/>
                <a:cxnLst>
                  <a:cxn ang="0">
                    <a:pos x="70" y="0"/>
                  </a:cxn>
                  <a:cxn ang="0">
                    <a:pos x="65" y="2"/>
                  </a:cxn>
                  <a:cxn ang="0">
                    <a:pos x="61" y="5"/>
                  </a:cxn>
                  <a:cxn ang="0">
                    <a:pos x="49" y="3"/>
                  </a:cxn>
                  <a:cxn ang="0">
                    <a:pos x="34" y="3"/>
                  </a:cxn>
                  <a:cxn ang="0">
                    <a:pos x="33" y="3"/>
                  </a:cxn>
                  <a:cxn ang="0">
                    <a:pos x="23" y="8"/>
                  </a:cxn>
                  <a:cxn ang="0">
                    <a:pos x="18" y="11"/>
                  </a:cxn>
                  <a:cxn ang="0">
                    <a:pos x="10" y="12"/>
                  </a:cxn>
                  <a:cxn ang="0">
                    <a:pos x="6" y="19"/>
                  </a:cxn>
                  <a:cxn ang="0">
                    <a:pos x="3" y="23"/>
                  </a:cxn>
                  <a:cxn ang="0">
                    <a:pos x="0" y="29"/>
                  </a:cxn>
                  <a:cxn ang="0">
                    <a:pos x="0" y="29"/>
                  </a:cxn>
                  <a:cxn ang="0">
                    <a:pos x="6" y="39"/>
                  </a:cxn>
                  <a:cxn ang="0">
                    <a:pos x="14" y="42"/>
                  </a:cxn>
                  <a:cxn ang="0">
                    <a:pos x="25" y="45"/>
                  </a:cxn>
                  <a:cxn ang="0">
                    <a:pos x="13" y="46"/>
                  </a:cxn>
                  <a:cxn ang="0">
                    <a:pos x="15" y="56"/>
                  </a:cxn>
                  <a:cxn ang="0">
                    <a:pos x="21" y="64"/>
                  </a:cxn>
                  <a:cxn ang="0">
                    <a:pos x="31" y="69"/>
                  </a:cxn>
                  <a:cxn ang="0">
                    <a:pos x="29" y="57"/>
                  </a:cxn>
                  <a:cxn ang="0">
                    <a:pos x="37" y="57"/>
                  </a:cxn>
                  <a:cxn ang="0">
                    <a:pos x="32" y="53"/>
                  </a:cxn>
                  <a:cxn ang="0">
                    <a:pos x="36" y="50"/>
                  </a:cxn>
                  <a:cxn ang="0">
                    <a:pos x="44" y="49"/>
                  </a:cxn>
                  <a:cxn ang="0">
                    <a:pos x="40" y="40"/>
                  </a:cxn>
                  <a:cxn ang="0">
                    <a:pos x="31" y="41"/>
                  </a:cxn>
                  <a:cxn ang="0">
                    <a:pos x="35" y="35"/>
                  </a:cxn>
                  <a:cxn ang="0">
                    <a:pos x="26" y="22"/>
                  </a:cxn>
                  <a:cxn ang="0">
                    <a:pos x="31" y="19"/>
                  </a:cxn>
                  <a:cxn ang="0">
                    <a:pos x="40" y="20"/>
                  </a:cxn>
                  <a:cxn ang="0">
                    <a:pos x="43" y="12"/>
                  </a:cxn>
                  <a:cxn ang="0">
                    <a:pos x="49" y="14"/>
                  </a:cxn>
                  <a:cxn ang="0">
                    <a:pos x="58" y="10"/>
                  </a:cxn>
                  <a:cxn ang="0">
                    <a:pos x="65" y="13"/>
                  </a:cxn>
                  <a:cxn ang="0">
                    <a:pos x="68" y="9"/>
                  </a:cxn>
                  <a:cxn ang="0">
                    <a:pos x="71" y="4"/>
                  </a:cxn>
                  <a:cxn ang="0">
                    <a:pos x="70" y="0"/>
                  </a:cxn>
                  <a:cxn ang="0">
                    <a:pos x="61" y="84"/>
                  </a:cxn>
                  <a:cxn ang="0">
                    <a:pos x="43" y="82"/>
                  </a:cxn>
                  <a:cxn ang="0">
                    <a:pos x="36" y="85"/>
                  </a:cxn>
                  <a:cxn ang="0">
                    <a:pos x="53" y="89"/>
                  </a:cxn>
                  <a:cxn ang="0">
                    <a:pos x="68" y="84"/>
                  </a:cxn>
                  <a:cxn ang="0">
                    <a:pos x="61" y="84"/>
                  </a:cxn>
                </a:cxnLst>
                <a:rect l="0" t="0" r="r" b="b"/>
                <a:pathLst>
                  <a:path w="71" h="89">
                    <a:moveTo>
                      <a:pt x="70" y="0"/>
                    </a:moveTo>
                    <a:cubicBezTo>
                      <a:pt x="68" y="0"/>
                      <a:pt x="64" y="1"/>
                      <a:pt x="65" y="2"/>
                    </a:cubicBezTo>
                    <a:cubicBezTo>
                      <a:pt x="66" y="4"/>
                      <a:pt x="63" y="5"/>
                      <a:pt x="61" y="5"/>
                    </a:cubicBezTo>
                    <a:cubicBezTo>
                      <a:pt x="61" y="5"/>
                      <a:pt x="51" y="4"/>
                      <a:pt x="49" y="3"/>
                    </a:cubicBezTo>
                    <a:cubicBezTo>
                      <a:pt x="47" y="2"/>
                      <a:pt x="38" y="2"/>
                      <a:pt x="34" y="3"/>
                    </a:cubicBezTo>
                    <a:cubicBezTo>
                      <a:pt x="34" y="3"/>
                      <a:pt x="33" y="3"/>
                      <a:pt x="33" y="3"/>
                    </a:cubicBezTo>
                    <a:cubicBezTo>
                      <a:pt x="32" y="5"/>
                      <a:pt x="24" y="9"/>
                      <a:pt x="23" y="8"/>
                    </a:cubicBezTo>
                    <a:cubicBezTo>
                      <a:pt x="21" y="7"/>
                      <a:pt x="21" y="11"/>
                      <a:pt x="18" y="11"/>
                    </a:cubicBezTo>
                    <a:cubicBezTo>
                      <a:pt x="15" y="12"/>
                      <a:pt x="10" y="11"/>
                      <a:pt x="10" y="12"/>
                    </a:cubicBezTo>
                    <a:cubicBezTo>
                      <a:pt x="10" y="14"/>
                      <a:pt x="8" y="17"/>
                      <a:pt x="6" y="19"/>
                    </a:cubicBezTo>
                    <a:cubicBezTo>
                      <a:pt x="4" y="21"/>
                      <a:pt x="6" y="23"/>
                      <a:pt x="3" y="23"/>
                    </a:cubicBezTo>
                    <a:cubicBezTo>
                      <a:pt x="1" y="23"/>
                      <a:pt x="1" y="26"/>
                      <a:pt x="0" y="29"/>
                    </a:cubicBezTo>
                    <a:cubicBezTo>
                      <a:pt x="0" y="29"/>
                      <a:pt x="0" y="29"/>
                      <a:pt x="0" y="29"/>
                    </a:cubicBezTo>
                    <a:cubicBezTo>
                      <a:pt x="4" y="31"/>
                      <a:pt x="7" y="35"/>
                      <a:pt x="6" y="39"/>
                    </a:cubicBezTo>
                    <a:cubicBezTo>
                      <a:pt x="6" y="43"/>
                      <a:pt x="12" y="45"/>
                      <a:pt x="14" y="42"/>
                    </a:cubicBezTo>
                    <a:cubicBezTo>
                      <a:pt x="17" y="39"/>
                      <a:pt x="25" y="43"/>
                      <a:pt x="25" y="45"/>
                    </a:cubicBezTo>
                    <a:cubicBezTo>
                      <a:pt x="25" y="47"/>
                      <a:pt x="17" y="43"/>
                      <a:pt x="13" y="46"/>
                    </a:cubicBezTo>
                    <a:cubicBezTo>
                      <a:pt x="8" y="50"/>
                      <a:pt x="16" y="53"/>
                      <a:pt x="15" y="56"/>
                    </a:cubicBezTo>
                    <a:cubicBezTo>
                      <a:pt x="14" y="59"/>
                      <a:pt x="17" y="64"/>
                      <a:pt x="21" y="64"/>
                    </a:cubicBezTo>
                    <a:cubicBezTo>
                      <a:pt x="25" y="64"/>
                      <a:pt x="29" y="70"/>
                      <a:pt x="31" y="69"/>
                    </a:cubicBezTo>
                    <a:cubicBezTo>
                      <a:pt x="34" y="68"/>
                      <a:pt x="28" y="59"/>
                      <a:pt x="29" y="57"/>
                    </a:cubicBezTo>
                    <a:cubicBezTo>
                      <a:pt x="30" y="56"/>
                      <a:pt x="35" y="60"/>
                      <a:pt x="37" y="57"/>
                    </a:cubicBezTo>
                    <a:cubicBezTo>
                      <a:pt x="39" y="54"/>
                      <a:pt x="35" y="52"/>
                      <a:pt x="32" y="53"/>
                    </a:cubicBezTo>
                    <a:cubicBezTo>
                      <a:pt x="28" y="53"/>
                      <a:pt x="32" y="48"/>
                      <a:pt x="36" y="50"/>
                    </a:cubicBezTo>
                    <a:cubicBezTo>
                      <a:pt x="40" y="53"/>
                      <a:pt x="42" y="50"/>
                      <a:pt x="44" y="49"/>
                    </a:cubicBezTo>
                    <a:cubicBezTo>
                      <a:pt x="46" y="49"/>
                      <a:pt x="47" y="42"/>
                      <a:pt x="40" y="40"/>
                    </a:cubicBezTo>
                    <a:cubicBezTo>
                      <a:pt x="34" y="39"/>
                      <a:pt x="35" y="45"/>
                      <a:pt x="31" y="41"/>
                    </a:cubicBezTo>
                    <a:cubicBezTo>
                      <a:pt x="27" y="36"/>
                      <a:pt x="35" y="38"/>
                      <a:pt x="35" y="35"/>
                    </a:cubicBezTo>
                    <a:cubicBezTo>
                      <a:pt x="35" y="31"/>
                      <a:pt x="29" y="26"/>
                      <a:pt x="26" y="22"/>
                    </a:cubicBezTo>
                    <a:cubicBezTo>
                      <a:pt x="23" y="18"/>
                      <a:pt x="30" y="16"/>
                      <a:pt x="31" y="19"/>
                    </a:cubicBezTo>
                    <a:cubicBezTo>
                      <a:pt x="33" y="22"/>
                      <a:pt x="38" y="21"/>
                      <a:pt x="40" y="20"/>
                    </a:cubicBezTo>
                    <a:cubicBezTo>
                      <a:pt x="43" y="19"/>
                      <a:pt x="37" y="14"/>
                      <a:pt x="43" y="12"/>
                    </a:cubicBezTo>
                    <a:cubicBezTo>
                      <a:pt x="48" y="10"/>
                      <a:pt x="48" y="13"/>
                      <a:pt x="49" y="14"/>
                    </a:cubicBezTo>
                    <a:cubicBezTo>
                      <a:pt x="51" y="14"/>
                      <a:pt x="53" y="10"/>
                      <a:pt x="58" y="10"/>
                    </a:cubicBezTo>
                    <a:cubicBezTo>
                      <a:pt x="61" y="10"/>
                      <a:pt x="63" y="11"/>
                      <a:pt x="65" y="13"/>
                    </a:cubicBezTo>
                    <a:cubicBezTo>
                      <a:pt x="67" y="12"/>
                      <a:pt x="68" y="11"/>
                      <a:pt x="68" y="9"/>
                    </a:cubicBezTo>
                    <a:cubicBezTo>
                      <a:pt x="68" y="8"/>
                      <a:pt x="71" y="7"/>
                      <a:pt x="71" y="4"/>
                    </a:cubicBezTo>
                    <a:cubicBezTo>
                      <a:pt x="71" y="3"/>
                      <a:pt x="71" y="1"/>
                      <a:pt x="70" y="0"/>
                    </a:cubicBezTo>
                    <a:close/>
                    <a:moveTo>
                      <a:pt x="61" y="84"/>
                    </a:moveTo>
                    <a:cubicBezTo>
                      <a:pt x="58" y="82"/>
                      <a:pt x="46" y="85"/>
                      <a:pt x="43" y="82"/>
                    </a:cubicBezTo>
                    <a:cubicBezTo>
                      <a:pt x="40" y="79"/>
                      <a:pt x="34" y="84"/>
                      <a:pt x="36" y="85"/>
                    </a:cubicBezTo>
                    <a:cubicBezTo>
                      <a:pt x="40" y="85"/>
                      <a:pt x="46" y="89"/>
                      <a:pt x="53" y="89"/>
                    </a:cubicBezTo>
                    <a:cubicBezTo>
                      <a:pt x="59" y="89"/>
                      <a:pt x="68" y="86"/>
                      <a:pt x="68" y="84"/>
                    </a:cubicBezTo>
                    <a:cubicBezTo>
                      <a:pt x="68" y="83"/>
                      <a:pt x="64" y="85"/>
                      <a:pt x="61" y="8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29" name="Freeform 128"/>
              <p:cNvSpPr/>
              <p:nvPr/>
            </p:nvSpPr>
            <p:spPr bwMode="auto">
              <a:xfrm>
                <a:off x="8644" y="5003"/>
                <a:ext cx="104" cy="66"/>
              </a:xfrm>
              <a:custGeom>
                <a:avLst/>
                <a:gdLst/>
                <a:ahLst/>
                <a:cxnLst>
                  <a:cxn ang="0">
                    <a:pos x="20" y="11"/>
                  </a:cxn>
                  <a:cxn ang="0">
                    <a:pos x="26" y="4"/>
                  </a:cxn>
                  <a:cxn ang="0">
                    <a:pos x="25" y="2"/>
                  </a:cxn>
                  <a:cxn ang="0">
                    <a:pos x="9" y="7"/>
                  </a:cxn>
                  <a:cxn ang="0">
                    <a:pos x="4" y="15"/>
                  </a:cxn>
                  <a:cxn ang="0">
                    <a:pos x="20" y="11"/>
                  </a:cxn>
                </a:cxnLst>
                <a:rect l="0" t="0" r="r" b="b"/>
                <a:pathLst>
                  <a:path w="29" h="18">
                    <a:moveTo>
                      <a:pt x="20" y="11"/>
                    </a:moveTo>
                    <a:cubicBezTo>
                      <a:pt x="19" y="10"/>
                      <a:pt x="22" y="6"/>
                      <a:pt x="26" y="4"/>
                    </a:cubicBezTo>
                    <a:cubicBezTo>
                      <a:pt x="29" y="3"/>
                      <a:pt x="28" y="0"/>
                      <a:pt x="25" y="2"/>
                    </a:cubicBezTo>
                    <a:cubicBezTo>
                      <a:pt x="23" y="4"/>
                      <a:pt x="17" y="7"/>
                      <a:pt x="9" y="7"/>
                    </a:cubicBezTo>
                    <a:cubicBezTo>
                      <a:pt x="2" y="7"/>
                      <a:pt x="0" y="12"/>
                      <a:pt x="4" y="15"/>
                    </a:cubicBezTo>
                    <a:cubicBezTo>
                      <a:pt x="10" y="18"/>
                      <a:pt x="20" y="13"/>
                      <a:pt x="20" y="1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30" name="Freeform 129"/>
              <p:cNvSpPr/>
              <p:nvPr/>
            </p:nvSpPr>
            <p:spPr bwMode="auto">
              <a:xfrm>
                <a:off x="6375" y="3311"/>
                <a:ext cx="436" cy="221"/>
              </a:xfrm>
              <a:custGeom>
                <a:avLst/>
                <a:gdLst/>
                <a:ahLst/>
                <a:cxnLst>
                  <a:cxn ang="0">
                    <a:pos x="102" y="44"/>
                  </a:cxn>
                  <a:cxn ang="0">
                    <a:pos x="111" y="36"/>
                  </a:cxn>
                  <a:cxn ang="0">
                    <a:pos x="120" y="28"/>
                  </a:cxn>
                  <a:cxn ang="0">
                    <a:pos x="114" y="19"/>
                  </a:cxn>
                  <a:cxn ang="0">
                    <a:pos x="108" y="13"/>
                  </a:cxn>
                  <a:cxn ang="0">
                    <a:pos x="106" y="6"/>
                  </a:cxn>
                  <a:cxn ang="0">
                    <a:pos x="98" y="7"/>
                  </a:cxn>
                  <a:cxn ang="0">
                    <a:pos x="87" y="2"/>
                  </a:cxn>
                  <a:cxn ang="0">
                    <a:pos x="86" y="8"/>
                  </a:cxn>
                  <a:cxn ang="0">
                    <a:pos x="79" y="9"/>
                  </a:cxn>
                  <a:cxn ang="0">
                    <a:pos x="75" y="9"/>
                  </a:cxn>
                  <a:cxn ang="0">
                    <a:pos x="68" y="10"/>
                  </a:cxn>
                  <a:cxn ang="0">
                    <a:pos x="62" y="8"/>
                  </a:cxn>
                  <a:cxn ang="0">
                    <a:pos x="55" y="13"/>
                  </a:cxn>
                  <a:cxn ang="0">
                    <a:pos x="50" y="11"/>
                  </a:cxn>
                  <a:cxn ang="0">
                    <a:pos x="45" y="14"/>
                  </a:cxn>
                  <a:cxn ang="0">
                    <a:pos x="44" y="20"/>
                  </a:cxn>
                  <a:cxn ang="0">
                    <a:pos x="36" y="23"/>
                  </a:cxn>
                  <a:cxn ang="0">
                    <a:pos x="33" y="14"/>
                  </a:cxn>
                  <a:cxn ang="0">
                    <a:pos x="16" y="3"/>
                  </a:cxn>
                  <a:cxn ang="0">
                    <a:pos x="18" y="9"/>
                  </a:cxn>
                  <a:cxn ang="0">
                    <a:pos x="14" y="9"/>
                  </a:cxn>
                  <a:cxn ang="0">
                    <a:pos x="6" y="11"/>
                  </a:cxn>
                  <a:cxn ang="0">
                    <a:pos x="1" y="19"/>
                  </a:cxn>
                  <a:cxn ang="0">
                    <a:pos x="12" y="22"/>
                  </a:cxn>
                  <a:cxn ang="0">
                    <a:pos x="25" y="22"/>
                  </a:cxn>
                  <a:cxn ang="0">
                    <a:pos x="23" y="27"/>
                  </a:cxn>
                  <a:cxn ang="0">
                    <a:pos x="17" y="30"/>
                  </a:cxn>
                  <a:cxn ang="0">
                    <a:pos x="4" y="34"/>
                  </a:cxn>
                  <a:cxn ang="0">
                    <a:pos x="21" y="34"/>
                  </a:cxn>
                  <a:cxn ang="0">
                    <a:pos x="25" y="38"/>
                  </a:cxn>
                  <a:cxn ang="0">
                    <a:pos x="28" y="42"/>
                  </a:cxn>
                  <a:cxn ang="0">
                    <a:pos x="24" y="47"/>
                  </a:cxn>
                  <a:cxn ang="0">
                    <a:pos x="19" y="51"/>
                  </a:cxn>
                  <a:cxn ang="0">
                    <a:pos x="33" y="50"/>
                  </a:cxn>
                  <a:cxn ang="0">
                    <a:pos x="53" y="59"/>
                  </a:cxn>
                  <a:cxn ang="0">
                    <a:pos x="73" y="54"/>
                  </a:cxn>
                  <a:cxn ang="0">
                    <a:pos x="87" y="49"/>
                  </a:cxn>
                  <a:cxn ang="0">
                    <a:pos x="102" y="44"/>
                  </a:cxn>
                </a:cxnLst>
                <a:rect l="0" t="0" r="r" b="b"/>
                <a:pathLst>
                  <a:path w="121" h="61">
                    <a:moveTo>
                      <a:pt x="102" y="44"/>
                    </a:moveTo>
                    <a:cubicBezTo>
                      <a:pt x="109" y="43"/>
                      <a:pt x="108" y="36"/>
                      <a:pt x="111" y="36"/>
                    </a:cubicBezTo>
                    <a:cubicBezTo>
                      <a:pt x="114" y="37"/>
                      <a:pt x="118" y="31"/>
                      <a:pt x="120" y="28"/>
                    </a:cubicBezTo>
                    <a:cubicBezTo>
                      <a:pt x="121" y="25"/>
                      <a:pt x="118" y="19"/>
                      <a:pt x="114" y="19"/>
                    </a:cubicBezTo>
                    <a:cubicBezTo>
                      <a:pt x="110" y="19"/>
                      <a:pt x="107" y="16"/>
                      <a:pt x="108" y="13"/>
                    </a:cubicBezTo>
                    <a:cubicBezTo>
                      <a:pt x="109" y="11"/>
                      <a:pt x="106" y="8"/>
                      <a:pt x="106" y="6"/>
                    </a:cubicBezTo>
                    <a:cubicBezTo>
                      <a:pt x="106" y="5"/>
                      <a:pt x="101" y="6"/>
                      <a:pt x="98" y="7"/>
                    </a:cubicBezTo>
                    <a:cubicBezTo>
                      <a:pt x="95" y="7"/>
                      <a:pt x="90" y="0"/>
                      <a:pt x="87" y="2"/>
                    </a:cubicBezTo>
                    <a:cubicBezTo>
                      <a:pt x="85" y="3"/>
                      <a:pt x="87" y="6"/>
                      <a:pt x="86" y="8"/>
                    </a:cubicBezTo>
                    <a:cubicBezTo>
                      <a:pt x="85" y="10"/>
                      <a:pt x="79" y="7"/>
                      <a:pt x="79" y="9"/>
                    </a:cubicBezTo>
                    <a:cubicBezTo>
                      <a:pt x="79" y="11"/>
                      <a:pt x="77" y="12"/>
                      <a:pt x="75" y="9"/>
                    </a:cubicBezTo>
                    <a:cubicBezTo>
                      <a:pt x="73" y="7"/>
                      <a:pt x="68" y="8"/>
                      <a:pt x="68" y="10"/>
                    </a:cubicBezTo>
                    <a:cubicBezTo>
                      <a:pt x="68" y="12"/>
                      <a:pt x="66" y="10"/>
                      <a:pt x="62" y="8"/>
                    </a:cubicBezTo>
                    <a:cubicBezTo>
                      <a:pt x="59" y="6"/>
                      <a:pt x="55" y="11"/>
                      <a:pt x="55" y="13"/>
                    </a:cubicBezTo>
                    <a:cubicBezTo>
                      <a:pt x="55" y="16"/>
                      <a:pt x="54" y="16"/>
                      <a:pt x="50" y="11"/>
                    </a:cubicBezTo>
                    <a:cubicBezTo>
                      <a:pt x="47" y="5"/>
                      <a:pt x="44" y="11"/>
                      <a:pt x="45" y="14"/>
                    </a:cubicBezTo>
                    <a:cubicBezTo>
                      <a:pt x="47" y="17"/>
                      <a:pt x="46" y="21"/>
                      <a:pt x="44" y="20"/>
                    </a:cubicBezTo>
                    <a:cubicBezTo>
                      <a:pt x="41" y="18"/>
                      <a:pt x="38" y="21"/>
                      <a:pt x="36" y="23"/>
                    </a:cubicBezTo>
                    <a:cubicBezTo>
                      <a:pt x="35" y="25"/>
                      <a:pt x="30" y="16"/>
                      <a:pt x="33" y="14"/>
                    </a:cubicBezTo>
                    <a:cubicBezTo>
                      <a:pt x="37" y="12"/>
                      <a:pt x="21" y="3"/>
                      <a:pt x="16" y="3"/>
                    </a:cubicBezTo>
                    <a:cubicBezTo>
                      <a:pt x="11" y="3"/>
                      <a:pt x="15" y="6"/>
                      <a:pt x="18" y="9"/>
                    </a:cubicBezTo>
                    <a:cubicBezTo>
                      <a:pt x="21" y="12"/>
                      <a:pt x="16" y="11"/>
                      <a:pt x="14" y="9"/>
                    </a:cubicBezTo>
                    <a:cubicBezTo>
                      <a:pt x="12" y="6"/>
                      <a:pt x="8" y="8"/>
                      <a:pt x="6" y="11"/>
                    </a:cubicBezTo>
                    <a:cubicBezTo>
                      <a:pt x="4" y="15"/>
                      <a:pt x="1" y="17"/>
                      <a:pt x="1" y="19"/>
                    </a:cubicBezTo>
                    <a:cubicBezTo>
                      <a:pt x="0" y="21"/>
                      <a:pt x="6" y="24"/>
                      <a:pt x="12" y="22"/>
                    </a:cubicBezTo>
                    <a:cubicBezTo>
                      <a:pt x="17" y="19"/>
                      <a:pt x="23" y="19"/>
                      <a:pt x="25" y="22"/>
                    </a:cubicBezTo>
                    <a:cubicBezTo>
                      <a:pt x="28" y="24"/>
                      <a:pt x="20" y="25"/>
                      <a:pt x="23" y="27"/>
                    </a:cubicBezTo>
                    <a:cubicBezTo>
                      <a:pt x="26" y="29"/>
                      <a:pt x="24" y="31"/>
                      <a:pt x="17" y="30"/>
                    </a:cubicBezTo>
                    <a:cubicBezTo>
                      <a:pt x="11" y="30"/>
                      <a:pt x="3" y="32"/>
                      <a:pt x="4" y="34"/>
                    </a:cubicBezTo>
                    <a:cubicBezTo>
                      <a:pt x="6" y="36"/>
                      <a:pt x="21" y="32"/>
                      <a:pt x="21" y="34"/>
                    </a:cubicBezTo>
                    <a:cubicBezTo>
                      <a:pt x="21" y="36"/>
                      <a:pt x="21" y="40"/>
                      <a:pt x="25" y="38"/>
                    </a:cubicBezTo>
                    <a:cubicBezTo>
                      <a:pt x="29" y="37"/>
                      <a:pt x="26" y="41"/>
                      <a:pt x="28" y="42"/>
                    </a:cubicBezTo>
                    <a:cubicBezTo>
                      <a:pt x="30" y="43"/>
                      <a:pt x="30" y="47"/>
                      <a:pt x="24" y="47"/>
                    </a:cubicBezTo>
                    <a:cubicBezTo>
                      <a:pt x="19" y="48"/>
                      <a:pt x="16" y="49"/>
                      <a:pt x="19" y="51"/>
                    </a:cubicBezTo>
                    <a:cubicBezTo>
                      <a:pt x="21" y="54"/>
                      <a:pt x="27" y="52"/>
                      <a:pt x="33" y="50"/>
                    </a:cubicBezTo>
                    <a:cubicBezTo>
                      <a:pt x="39" y="49"/>
                      <a:pt x="47" y="56"/>
                      <a:pt x="53" y="59"/>
                    </a:cubicBezTo>
                    <a:cubicBezTo>
                      <a:pt x="60" y="61"/>
                      <a:pt x="72" y="58"/>
                      <a:pt x="73" y="54"/>
                    </a:cubicBezTo>
                    <a:cubicBezTo>
                      <a:pt x="74" y="51"/>
                      <a:pt x="83" y="52"/>
                      <a:pt x="87" y="49"/>
                    </a:cubicBezTo>
                    <a:cubicBezTo>
                      <a:pt x="91" y="47"/>
                      <a:pt x="96" y="44"/>
                      <a:pt x="102" y="4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31" name="Freeform 130"/>
              <p:cNvSpPr/>
              <p:nvPr/>
            </p:nvSpPr>
            <p:spPr bwMode="auto">
              <a:xfrm>
                <a:off x="6936" y="4021"/>
                <a:ext cx="185" cy="203"/>
              </a:xfrm>
              <a:custGeom>
                <a:avLst/>
                <a:gdLst/>
                <a:ahLst/>
                <a:cxnLst>
                  <a:cxn ang="0">
                    <a:pos x="45" y="17"/>
                  </a:cxn>
                  <a:cxn ang="0">
                    <a:pos x="42" y="14"/>
                  </a:cxn>
                  <a:cxn ang="0">
                    <a:pos x="35" y="16"/>
                  </a:cxn>
                  <a:cxn ang="0">
                    <a:pos x="28" y="15"/>
                  </a:cxn>
                  <a:cxn ang="0">
                    <a:pos x="31" y="8"/>
                  </a:cxn>
                  <a:cxn ang="0">
                    <a:pos x="34" y="2"/>
                  </a:cxn>
                  <a:cxn ang="0">
                    <a:pos x="32" y="1"/>
                  </a:cxn>
                  <a:cxn ang="0">
                    <a:pos x="21" y="4"/>
                  </a:cxn>
                  <a:cxn ang="0">
                    <a:pos x="26" y="9"/>
                  </a:cxn>
                  <a:cxn ang="0">
                    <a:pos x="17" y="14"/>
                  </a:cxn>
                  <a:cxn ang="0">
                    <a:pos x="5" y="14"/>
                  </a:cxn>
                  <a:cxn ang="0">
                    <a:pos x="6" y="22"/>
                  </a:cxn>
                  <a:cxn ang="0">
                    <a:pos x="12" y="30"/>
                  </a:cxn>
                  <a:cxn ang="0">
                    <a:pos x="9" y="40"/>
                  </a:cxn>
                  <a:cxn ang="0">
                    <a:pos x="1" y="47"/>
                  </a:cxn>
                  <a:cxn ang="0">
                    <a:pos x="12" y="56"/>
                  </a:cxn>
                  <a:cxn ang="0">
                    <a:pos x="32" y="48"/>
                  </a:cxn>
                  <a:cxn ang="0">
                    <a:pos x="46" y="45"/>
                  </a:cxn>
                  <a:cxn ang="0">
                    <a:pos x="46" y="19"/>
                  </a:cxn>
                  <a:cxn ang="0">
                    <a:pos x="45" y="17"/>
                  </a:cxn>
                </a:cxnLst>
                <a:rect l="0" t="0" r="r" b="b"/>
                <a:pathLst>
                  <a:path w="51" h="56">
                    <a:moveTo>
                      <a:pt x="45" y="17"/>
                    </a:moveTo>
                    <a:cubicBezTo>
                      <a:pt x="44" y="16"/>
                      <a:pt x="43" y="15"/>
                      <a:pt x="42" y="14"/>
                    </a:cubicBezTo>
                    <a:cubicBezTo>
                      <a:pt x="37" y="9"/>
                      <a:pt x="36" y="13"/>
                      <a:pt x="35" y="16"/>
                    </a:cubicBezTo>
                    <a:cubicBezTo>
                      <a:pt x="35" y="19"/>
                      <a:pt x="31" y="15"/>
                      <a:pt x="28" y="15"/>
                    </a:cubicBezTo>
                    <a:cubicBezTo>
                      <a:pt x="25" y="14"/>
                      <a:pt x="29" y="9"/>
                      <a:pt x="31" y="8"/>
                    </a:cubicBezTo>
                    <a:cubicBezTo>
                      <a:pt x="32" y="7"/>
                      <a:pt x="33" y="5"/>
                      <a:pt x="34" y="2"/>
                    </a:cubicBezTo>
                    <a:cubicBezTo>
                      <a:pt x="33" y="2"/>
                      <a:pt x="33" y="2"/>
                      <a:pt x="32" y="1"/>
                    </a:cubicBezTo>
                    <a:cubicBezTo>
                      <a:pt x="28" y="0"/>
                      <a:pt x="21" y="0"/>
                      <a:pt x="21" y="4"/>
                    </a:cubicBezTo>
                    <a:cubicBezTo>
                      <a:pt x="21" y="8"/>
                      <a:pt x="26" y="6"/>
                      <a:pt x="26" y="9"/>
                    </a:cubicBezTo>
                    <a:cubicBezTo>
                      <a:pt x="26" y="12"/>
                      <a:pt x="21" y="11"/>
                      <a:pt x="17" y="14"/>
                    </a:cubicBezTo>
                    <a:cubicBezTo>
                      <a:pt x="13" y="16"/>
                      <a:pt x="9" y="12"/>
                      <a:pt x="5" y="14"/>
                    </a:cubicBezTo>
                    <a:cubicBezTo>
                      <a:pt x="1" y="16"/>
                      <a:pt x="9" y="18"/>
                      <a:pt x="6" y="22"/>
                    </a:cubicBezTo>
                    <a:cubicBezTo>
                      <a:pt x="3" y="27"/>
                      <a:pt x="7" y="26"/>
                      <a:pt x="12" y="30"/>
                    </a:cubicBezTo>
                    <a:cubicBezTo>
                      <a:pt x="17" y="34"/>
                      <a:pt x="9" y="35"/>
                      <a:pt x="9" y="40"/>
                    </a:cubicBezTo>
                    <a:cubicBezTo>
                      <a:pt x="9" y="44"/>
                      <a:pt x="2" y="44"/>
                      <a:pt x="1" y="47"/>
                    </a:cubicBezTo>
                    <a:cubicBezTo>
                      <a:pt x="0" y="50"/>
                      <a:pt x="6" y="56"/>
                      <a:pt x="12" y="56"/>
                    </a:cubicBezTo>
                    <a:cubicBezTo>
                      <a:pt x="16" y="56"/>
                      <a:pt x="26" y="54"/>
                      <a:pt x="32" y="48"/>
                    </a:cubicBezTo>
                    <a:cubicBezTo>
                      <a:pt x="37" y="43"/>
                      <a:pt x="40" y="48"/>
                      <a:pt x="46" y="45"/>
                    </a:cubicBezTo>
                    <a:cubicBezTo>
                      <a:pt x="51" y="43"/>
                      <a:pt x="48" y="23"/>
                      <a:pt x="46" y="19"/>
                    </a:cubicBezTo>
                    <a:cubicBezTo>
                      <a:pt x="45" y="18"/>
                      <a:pt x="45" y="18"/>
                      <a:pt x="45" y="1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32" name="Freeform 131"/>
              <p:cNvSpPr>
                <a:spLocks noEditPoints="1"/>
              </p:cNvSpPr>
              <p:nvPr/>
            </p:nvSpPr>
            <p:spPr bwMode="auto">
              <a:xfrm>
                <a:off x="7026" y="3687"/>
                <a:ext cx="412" cy="627"/>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solidFill>
                <a:schemeClr val="accent3">
                  <a:lumMod val="60000"/>
                  <a:lumOff val="40000"/>
                </a:schemeClr>
              </a:solidFill>
              <a:ln w="9525">
                <a:noFill/>
                <a:round/>
              </a:ln>
            </p:spPr>
            <p:txBody>
              <a:bodyPr vert="horz" wrap="square" lIns="91440" tIns="45720" rIns="91440" bIns="45720" numCol="1" anchor="t" anchorCtr="0" compatLnSpc="1"/>
              <a:lstStyle/>
              <a:p>
                <a:pPr algn="ctr"/>
                <a:endParaRPr lang="zh-CN" altLang="en-US"/>
              </a:p>
            </p:txBody>
          </p:sp>
          <p:sp>
            <p:nvSpPr>
              <p:cNvPr id="133" name="Freeform 132"/>
              <p:cNvSpPr>
                <a:spLocks noEditPoints="1"/>
              </p:cNvSpPr>
              <p:nvPr/>
            </p:nvSpPr>
            <p:spPr bwMode="auto">
              <a:xfrm>
                <a:off x="7026" y="3687"/>
                <a:ext cx="412" cy="627"/>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34" name="Freeform 133"/>
              <p:cNvSpPr>
                <a:spLocks noEditPoints="1"/>
              </p:cNvSpPr>
              <p:nvPr/>
            </p:nvSpPr>
            <p:spPr bwMode="auto">
              <a:xfrm>
                <a:off x="7688" y="3869"/>
                <a:ext cx="194" cy="185"/>
              </a:xfrm>
              <a:custGeom>
                <a:avLst/>
                <a:gdLst/>
                <a:ahLst/>
                <a:cxnLst>
                  <a:cxn ang="0">
                    <a:pos x="27" y="20"/>
                  </a:cxn>
                  <a:cxn ang="0">
                    <a:pos x="27" y="12"/>
                  </a:cxn>
                  <a:cxn ang="0">
                    <a:pos x="28" y="2"/>
                  </a:cxn>
                  <a:cxn ang="0">
                    <a:pos x="20" y="7"/>
                  </a:cxn>
                  <a:cxn ang="0">
                    <a:pos x="13" y="10"/>
                  </a:cxn>
                  <a:cxn ang="0">
                    <a:pos x="14" y="15"/>
                  </a:cxn>
                  <a:cxn ang="0">
                    <a:pos x="7" y="12"/>
                  </a:cxn>
                  <a:cxn ang="0">
                    <a:pos x="2" y="20"/>
                  </a:cxn>
                  <a:cxn ang="0">
                    <a:pos x="2" y="33"/>
                  </a:cxn>
                  <a:cxn ang="0">
                    <a:pos x="6" y="43"/>
                  </a:cxn>
                  <a:cxn ang="0">
                    <a:pos x="8" y="48"/>
                  </a:cxn>
                  <a:cxn ang="0">
                    <a:pos x="18" y="49"/>
                  </a:cxn>
                  <a:cxn ang="0">
                    <a:pos x="22" y="48"/>
                  </a:cxn>
                  <a:cxn ang="0">
                    <a:pos x="18" y="42"/>
                  </a:cxn>
                  <a:cxn ang="0">
                    <a:pos x="24" y="44"/>
                  </a:cxn>
                  <a:cxn ang="0">
                    <a:pos x="32" y="43"/>
                  </a:cxn>
                  <a:cxn ang="0">
                    <a:pos x="28" y="36"/>
                  </a:cxn>
                  <a:cxn ang="0">
                    <a:pos x="22" y="36"/>
                  </a:cxn>
                  <a:cxn ang="0">
                    <a:pos x="26" y="29"/>
                  </a:cxn>
                  <a:cxn ang="0">
                    <a:pos x="33" y="25"/>
                  </a:cxn>
                  <a:cxn ang="0">
                    <a:pos x="27" y="20"/>
                  </a:cxn>
                  <a:cxn ang="0">
                    <a:pos x="53" y="30"/>
                  </a:cxn>
                  <a:cxn ang="0">
                    <a:pos x="49" y="32"/>
                  </a:cxn>
                  <a:cxn ang="0">
                    <a:pos x="45" y="30"/>
                  </a:cxn>
                  <a:cxn ang="0">
                    <a:pos x="38" y="33"/>
                  </a:cxn>
                  <a:cxn ang="0">
                    <a:pos x="42" y="43"/>
                  </a:cxn>
                  <a:cxn ang="0">
                    <a:pos x="39" y="46"/>
                  </a:cxn>
                  <a:cxn ang="0">
                    <a:pos x="42" y="51"/>
                  </a:cxn>
                  <a:cxn ang="0">
                    <a:pos x="50" y="42"/>
                  </a:cxn>
                  <a:cxn ang="0">
                    <a:pos x="53" y="30"/>
                  </a:cxn>
                </a:cxnLst>
                <a:rect l="0" t="0" r="r" b="b"/>
                <a:pathLst>
                  <a:path w="54" h="52">
                    <a:moveTo>
                      <a:pt x="27" y="20"/>
                    </a:moveTo>
                    <a:cubicBezTo>
                      <a:pt x="26" y="19"/>
                      <a:pt x="25" y="13"/>
                      <a:pt x="27" y="12"/>
                    </a:cubicBezTo>
                    <a:cubicBezTo>
                      <a:pt x="29" y="10"/>
                      <a:pt x="30" y="4"/>
                      <a:pt x="28" y="2"/>
                    </a:cubicBezTo>
                    <a:cubicBezTo>
                      <a:pt x="27" y="0"/>
                      <a:pt x="21" y="2"/>
                      <a:pt x="20" y="7"/>
                    </a:cubicBezTo>
                    <a:cubicBezTo>
                      <a:pt x="20" y="11"/>
                      <a:pt x="15" y="9"/>
                      <a:pt x="13" y="10"/>
                    </a:cubicBezTo>
                    <a:cubicBezTo>
                      <a:pt x="12" y="11"/>
                      <a:pt x="16" y="13"/>
                      <a:pt x="14" y="15"/>
                    </a:cubicBezTo>
                    <a:cubicBezTo>
                      <a:pt x="12" y="17"/>
                      <a:pt x="11" y="12"/>
                      <a:pt x="7" y="12"/>
                    </a:cubicBezTo>
                    <a:cubicBezTo>
                      <a:pt x="4" y="11"/>
                      <a:pt x="4" y="17"/>
                      <a:pt x="2" y="20"/>
                    </a:cubicBezTo>
                    <a:cubicBezTo>
                      <a:pt x="0" y="23"/>
                      <a:pt x="1" y="29"/>
                      <a:pt x="2" y="33"/>
                    </a:cubicBezTo>
                    <a:cubicBezTo>
                      <a:pt x="2" y="37"/>
                      <a:pt x="7" y="39"/>
                      <a:pt x="6" y="43"/>
                    </a:cubicBezTo>
                    <a:cubicBezTo>
                      <a:pt x="5" y="44"/>
                      <a:pt x="7" y="46"/>
                      <a:pt x="8" y="48"/>
                    </a:cubicBezTo>
                    <a:cubicBezTo>
                      <a:pt x="12" y="48"/>
                      <a:pt x="16" y="48"/>
                      <a:pt x="18" y="49"/>
                    </a:cubicBezTo>
                    <a:cubicBezTo>
                      <a:pt x="19" y="49"/>
                      <a:pt x="20" y="49"/>
                      <a:pt x="22" y="48"/>
                    </a:cubicBezTo>
                    <a:cubicBezTo>
                      <a:pt x="21" y="46"/>
                      <a:pt x="17" y="44"/>
                      <a:pt x="18" y="42"/>
                    </a:cubicBezTo>
                    <a:cubicBezTo>
                      <a:pt x="18" y="40"/>
                      <a:pt x="21" y="42"/>
                      <a:pt x="24" y="44"/>
                    </a:cubicBezTo>
                    <a:cubicBezTo>
                      <a:pt x="26" y="46"/>
                      <a:pt x="31" y="46"/>
                      <a:pt x="32" y="43"/>
                    </a:cubicBezTo>
                    <a:cubicBezTo>
                      <a:pt x="32" y="42"/>
                      <a:pt x="31" y="35"/>
                      <a:pt x="28" y="36"/>
                    </a:cubicBezTo>
                    <a:cubicBezTo>
                      <a:pt x="24" y="38"/>
                      <a:pt x="24" y="37"/>
                      <a:pt x="22" y="36"/>
                    </a:cubicBezTo>
                    <a:cubicBezTo>
                      <a:pt x="21" y="34"/>
                      <a:pt x="25" y="31"/>
                      <a:pt x="26" y="29"/>
                    </a:cubicBezTo>
                    <a:cubicBezTo>
                      <a:pt x="26" y="26"/>
                      <a:pt x="32" y="27"/>
                      <a:pt x="33" y="25"/>
                    </a:cubicBezTo>
                    <a:cubicBezTo>
                      <a:pt x="34" y="23"/>
                      <a:pt x="29" y="20"/>
                      <a:pt x="27" y="20"/>
                    </a:cubicBezTo>
                    <a:close/>
                    <a:moveTo>
                      <a:pt x="53" y="30"/>
                    </a:moveTo>
                    <a:cubicBezTo>
                      <a:pt x="51" y="29"/>
                      <a:pt x="50" y="32"/>
                      <a:pt x="49" y="32"/>
                    </a:cubicBezTo>
                    <a:cubicBezTo>
                      <a:pt x="47" y="33"/>
                      <a:pt x="46" y="26"/>
                      <a:pt x="45" y="30"/>
                    </a:cubicBezTo>
                    <a:cubicBezTo>
                      <a:pt x="44" y="33"/>
                      <a:pt x="41" y="28"/>
                      <a:pt x="38" y="33"/>
                    </a:cubicBezTo>
                    <a:cubicBezTo>
                      <a:pt x="34" y="38"/>
                      <a:pt x="40" y="42"/>
                      <a:pt x="42" y="43"/>
                    </a:cubicBezTo>
                    <a:cubicBezTo>
                      <a:pt x="44" y="45"/>
                      <a:pt x="42" y="47"/>
                      <a:pt x="39" y="46"/>
                    </a:cubicBezTo>
                    <a:cubicBezTo>
                      <a:pt x="36" y="46"/>
                      <a:pt x="38" y="51"/>
                      <a:pt x="42" y="51"/>
                    </a:cubicBezTo>
                    <a:cubicBezTo>
                      <a:pt x="46" y="52"/>
                      <a:pt x="50" y="44"/>
                      <a:pt x="50" y="42"/>
                    </a:cubicBezTo>
                    <a:cubicBezTo>
                      <a:pt x="49" y="40"/>
                      <a:pt x="54" y="31"/>
                      <a:pt x="53" y="3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35" name="Freeform 134"/>
              <p:cNvSpPr>
                <a:spLocks noEditPoints="1"/>
              </p:cNvSpPr>
              <p:nvPr/>
            </p:nvSpPr>
            <p:spPr bwMode="auto">
              <a:xfrm>
                <a:off x="7823" y="3128"/>
                <a:ext cx="501" cy="886"/>
              </a:xfrm>
              <a:custGeom>
                <a:avLst/>
                <a:gdLst/>
                <a:ahLst/>
                <a:cxnLst>
                  <a:cxn ang="0">
                    <a:pos x="137" y="53"/>
                  </a:cxn>
                  <a:cxn ang="0">
                    <a:pos x="135" y="33"/>
                  </a:cxn>
                  <a:cxn ang="0">
                    <a:pos x="118" y="12"/>
                  </a:cxn>
                  <a:cxn ang="0">
                    <a:pos x="98" y="11"/>
                  </a:cxn>
                  <a:cxn ang="0">
                    <a:pos x="79" y="11"/>
                  </a:cxn>
                  <a:cxn ang="0">
                    <a:pos x="68" y="23"/>
                  </a:cxn>
                  <a:cxn ang="0">
                    <a:pos x="56" y="37"/>
                  </a:cxn>
                  <a:cxn ang="0">
                    <a:pos x="47" y="51"/>
                  </a:cxn>
                  <a:cxn ang="0">
                    <a:pos x="37" y="60"/>
                  </a:cxn>
                  <a:cxn ang="0">
                    <a:pos x="29" y="85"/>
                  </a:cxn>
                  <a:cxn ang="0">
                    <a:pos x="31" y="97"/>
                  </a:cxn>
                  <a:cxn ang="0">
                    <a:pos x="12" y="105"/>
                  </a:cxn>
                  <a:cxn ang="0">
                    <a:pos x="11" y="127"/>
                  </a:cxn>
                  <a:cxn ang="0">
                    <a:pos x="18" y="146"/>
                  </a:cxn>
                  <a:cxn ang="0">
                    <a:pos x="15" y="157"/>
                  </a:cxn>
                  <a:cxn ang="0">
                    <a:pos x="8" y="171"/>
                  </a:cxn>
                  <a:cxn ang="0">
                    <a:pos x="3" y="187"/>
                  </a:cxn>
                  <a:cxn ang="0">
                    <a:pos x="0" y="188"/>
                  </a:cxn>
                  <a:cxn ang="0">
                    <a:pos x="9" y="211"/>
                  </a:cxn>
                  <a:cxn ang="0">
                    <a:pos x="17" y="230"/>
                  </a:cxn>
                  <a:cxn ang="0">
                    <a:pos x="20" y="244"/>
                  </a:cxn>
                  <a:cxn ang="0">
                    <a:pos x="33" y="238"/>
                  </a:cxn>
                  <a:cxn ang="0">
                    <a:pos x="46" y="233"/>
                  </a:cxn>
                  <a:cxn ang="0">
                    <a:pos x="57" y="230"/>
                  </a:cxn>
                  <a:cxn ang="0">
                    <a:pos x="59" y="220"/>
                  </a:cxn>
                  <a:cxn ang="0">
                    <a:pos x="61" y="196"/>
                  </a:cxn>
                  <a:cxn ang="0">
                    <a:pos x="77" y="179"/>
                  </a:cxn>
                  <a:cxn ang="0">
                    <a:pos x="73" y="158"/>
                  </a:cxn>
                  <a:cxn ang="0">
                    <a:pos x="64" y="144"/>
                  </a:cxn>
                  <a:cxn ang="0">
                    <a:pos x="71" y="124"/>
                  </a:cxn>
                  <a:cxn ang="0">
                    <a:pos x="84" y="110"/>
                  </a:cxn>
                  <a:cxn ang="0">
                    <a:pos x="112" y="91"/>
                  </a:cxn>
                  <a:cxn ang="0">
                    <a:pos x="115" y="71"/>
                  </a:cxn>
                  <a:cxn ang="0">
                    <a:pos x="134" y="64"/>
                  </a:cxn>
                  <a:cxn ang="0">
                    <a:pos x="139" y="58"/>
                  </a:cxn>
                  <a:cxn ang="0">
                    <a:pos x="75" y="220"/>
                  </a:cxn>
                </a:cxnLst>
                <a:rect l="0" t="0" r="r" b="b"/>
                <a:pathLst>
                  <a:path w="140" h="247">
                    <a:moveTo>
                      <a:pt x="139" y="58"/>
                    </a:moveTo>
                    <a:cubicBezTo>
                      <a:pt x="137" y="57"/>
                      <a:pt x="134" y="53"/>
                      <a:pt x="137" y="53"/>
                    </a:cubicBezTo>
                    <a:cubicBezTo>
                      <a:pt x="139" y="53"/>
                      <a:pt x="140" y="44"/>
                      <a:pt x="137" y="43"/>
                    </a:cubicBezTo>
                    <a:cubicBezTo>
                      <a:pt x="134" y="41"/>
                      <a:pt x="137" y="34"/>
                      <a:pt x="135" y="33"/>
                    </a:cubicBezTo>
                    <a:cubicBezTo>
                      <a:pt x="132" y="31"/>
                      <a:pt x="134" y="26"/>
                      <a:pt x="134" y="22"/>
                    </a:cubicBezTo>
                    <a:cubicBezTo>
                      <a:pt x="135" y="18"/>
                      <a:pt x="124" y="15"/>
                      <a:pt x="118" y="12"/>
                    </a:cubicBezTo>
                    <a:cubicBezTo>
                      <a:pt x="112" y="10"/>
                      <a:pt x="109" y="5"/>
                      <a:pt x="105" y="3"/>
                    </a:cubicBezTo>
                    <a:cubicBezTo>
                      <a:pt x="100" y="0"/>
                      <a:pt x="98" y="7"/>
                      <a:pt x="98" y="11"/>
                    </a:cubicBezTo>
                    <a:cubicBezTo>
                      <a:pt x="98" y="16"/>
                      <a:pt x="94" y="16"/>
                      <a:pt x="91" y="13"/>
                    </a:cubicBezTo>
                    <a:cubicBezTo>
                      <a:pt x="87" y="11"/>
                      <a:pt x="84" y="13"/>
                      <a:pt x="79" y="11"/>
                    </a:cubicBezTo>
                    <a:cubicBezTo>
                      <a:pt x="74" y="9"/>
                      <a:pt x="76" y="16"/>
                      <a:pt x="76" y="19"/>
                    </a:cubicBezTo>
                    <a:cubicBezTo>
                      <a:pt x="76" y="23"/>
                      <a:pt x="71" y="23"/>
                      <a:pt x="68" y="23"/>
                    </a:cubicBezTo>
                    <a:cubicBezTo>
                      <a:pt x="64" y="23"/>
                      <a:pt x="59" y="25"/>
                      <a:pt x="59" y="29"/>
                    </a:cubicBezTo>
                    <a:cubicBezTo>
                      <a:pt x="59" y="33"/>
                      <a:pt x="54" y="35"/>
                      <a:pt x="56" y="37"/>
                    </a:cubicBezTo>
                    <a:cubicBezTo>
                      <a:pt x="57" y="39"/>
                      <a:pt x="55" y="41"/>
                      <a:pt x="53" y="43"/>
                    </a:cubicBezTo>
                    <a:cubicBezTo>
                      <a:pt x="51" y="44"/>
                      <a:pt x="49" y="50"/>
                      <a:pt x="47" y="51"/>
                    </a:cubicBezTo>
                    <a:cubicBezTo>
                      <a:pt x="46" y="53"/>
                      <a:pt x="48" y="56"/>
                      <a:pt x="45" y="58"/>
                    </a:cubicBezTo>
                    <a:cubicBezTo>
                      <a:pt x="42" y="60"/>
                      <a:pt x="38" y="58"/>
                      <a:pt x="37" y="60"/>
                    </a:cubicBezTo>
                    <a:cubicBezTo>
                      <a:pt x="35" y="62"/>
                      <a:pt x="37" y="65"/>
                      <a:pt x="36" y="70"/>
                    </a:cubicBezTo>
                    <a:cubicBezTo>
                      <a:pt x="36" y="75"/>
                      <a:pt x="32" y="80"/>
                      <a:pt x="29" y="85"/>
                    </a:cubicBezTo>
                    <a:cubicBezTo>
                      <a:pt x="25" y="89"/>
                      <a:pt x="30" y="90"/>
                      <a:pt x="31" y="91"/>
                    </a:cubicBezTo>
                    <a:cubicBezTo>
                      <a:pt x="33" y="91"/>
                      <a:pt x="33" y="94"/>
                      <a:pt x="31" y="97"/>
                    </a:cubicBezTo>
                    <a:cubicBezTo>
                      <a:pt x="30" y="100"/>
                      <a:pt x="26" y="98"/>
                      <a:pt x="24" y="97"/>
                    </a:cubicBezTo>
                    <a:cubicBezTo>
                      <a:pt x="22" y="97"/>
                      <a:pt x="16" y="100"/>
                      <a:pt x="12" y="105"/>
                    </a:cubicBezTo>
                    <a:cubicBezTo>
                      <a:pt x="9" y="110"/>
                      <a:pt x="10" y="114"/>
                      <a:pt x="11" y="116"/>
                    </a:cubicBezTo>
                    <a:cubicBezTo>
                      <a:pt x="12" y="119"/>
                      <a:pt x="9" y="122"/>
                      <a:pt x="11" y="127"/>
                    </a:cubicBezTo>
                    <a:cubicBezTo>
                      <a:pt x="14" y="133"/>
                      <a:pt x="10" y="134"/>
                      <a:pt x="11" y="138"/>
                    </a:cubicBezTo>
                    <a:cubicBezTo>
                      <a:pt x="11" y="142"/>
                      <a:pt x="18" y="142"/>
                      <a:pt x="18" y="146"/>
                    </a:cubicBezTo>
                    <a:cubicBezTo>
                      <a:pt x="19" y="151"/>
                      <a:pt x="16" y="152"/>
                      <a:pt x="14" y="152"/>
                    </a:cubicBezTo>
                    <a:cubicBezTo>
                      <a:pt x="12" y="152"/>
                      <a:pt x="12" y="156"/>
                      <a:pt x="15" y="157"/>
                    </a:cubicBezTo>
                    <a:cubicBezTo>
                      <a:pt x="17" y="159"/>
                      <a:pt x="16" y="166"/>
                      <a:pt x="15" y="168"/>
                    </a:cubicBezTo>
                    <a:cubicBezTo>
                      <a:pt x="14" y="170"/>
                      <a:pt x="7" y="168"/>
                      <a:pt x="8" y="171"/>
                    </a:cubicBezTo>
                    <a:cubicBezTo>
                      <a:pt x="8" y="174"/>
                      <a:pt x="6" y="178"/>
                      <a:pt x="6" y="180"/>
                    </a:cubicBezTo>
                    <a:cubicBezTo>
                      <a:pt x="6" y="182"/>
                      <a:pt x="6" y="189"/>
                      <a:pt x="3" y="187"/>
                    </a:cubicBezTo>
                    <a:cubicBezTo>
                      <a:pt x="3" y="187"/>
                      <a:pt x="1" y="187"/>
                      <a:pt x="0" y="187"/>
                    </a:cubicBezTo>
                    <a:cubicBezTo>
                      <a:pt x="0" y="187"/>
                      <a:pt x="0" y="188"/>
                      <a:pt x="0" y="188"/>
                    </a:cubicBezTo>
                    <a:cubicBezTo>
                      <a:pt x="0" y="192"/>
                      <a:pt x="1" y="196"/>
                      <a:pt x="5" y="199"/>
                    </a:cubicBezTo>
                    <a:cubicBezTo>
                      <a:pt x="9" y="202"/>
                      <a:pt x="6" y="207"/>
                      <a:pt x="9" y="211"/>
                    </a:cubicBezTo>
                    <a:cubicBezTo>
                      <a:pt x="12" y="215"/>
                      <a:pt x="11" y="218"/>
                      <a:pt x="15" y="221"/>
                    </a:cubicBezTo>
                    <a:cubicBezTo>
                      <a:pt x="18" y="224"/>
                      <a:pt x="18" y="226"/>
                      <a:pt x="17" y="230"/>
                    </a:cubicBezTo>
                    <a:cubicBezTo>
                      <a:pt x="15" y="234"/>
                      <a:pt x="20" y="233"/>
                      <a:pt x="20" y="235"/>
                    </a:cubicBezTo>
                    <a:cubicBezTo>
                      <a:pt x="20" y="237"/>
                      <a:pt x="19" y="242"/>
                      <a:pt x="20" y="244"/>
                    </a:cubicBezTo>
                    <a:cubicBezTo>
                      <a:pt x="21" y="247"/>
                      <a:pt x="24" y="244"/>
                      <a:pt x="29" y="244"/>
                    </a:cubicBezTo>
                    <a:cubicBezTo>
                      <a:pt x="34" y="244"/>
                      <a:pt x="33" y="241"/>
                      <a:pt x="33" y="238"/>
                    </a:cubicBezTo>
                    <a:cubicBezTo>
                      <a:pt x="33" y="234"/>
                      <a:pt x="36" y="236"/>
                      <a:pt x="37" y="234"/>
                    </a:cubicBezTo>
                    <a:cubicBezTo>
                      <a:pt x="37" y="232"/>
                      <a:pt x="42" y="231"/>
                      <a:pt x="46" y="233"/>
                    </a:cubicBezTo>
                    <a:cubicBezTo>
                      <a:pt x="50" y="235"/>
                      <a:pt x="52" y="232"/>
                      <a:pt x="53" y="228"/>
                    </a:cubicBezTo>
                    <a:cubicBezTo>
                      <a:pt x="53" y="224"/>
                      <a:pt x="55" y="229"/>
                      <a:pt x="57" y="230"/>
                    </a:cubicBezTo>
                    <a:cubicBezTo>
                      <a:pt x="58" y="230"/>
                      <a:pt x="61" y="223"/>
                      <a:pt x="63" y="219"/>
                    </a:cubicBezTo>
                    <a:cubicBezTo>
                      <a:pt x="65" y="214"/>
                      <a:pt x="63" y="215"/>
                      <a:pt x="59" y="220"/>
                    </a:cubicBezTo>
                    <a:cubicBezTo>
                      <a:pt x="55" y="224"/>
                      <a:pt x="57" y="215"/>
                      <a:pt x="59" y="212"/>
                    </a:cubicBezTo>
                    <a:cubicBezTo>
                      <a:pt x="60" y="208"/>
                      <a:pt x="60" y="198"/>
                      <a:pt x="61" y="196"/>
                    </a:cubicBezTo>
                    <a:cubicBezTo>
                      <a:pt x="61" y="193"/>
                      <a:pt x="62" y="190"/>
                      <a:pt x="67" y="189"/>
                    </a:cubicBezTo>
                    <a:cubicBezTo>
                      <a:pt x="72" y="188"/>
                      <a:pt x="78" y="182"/>
                      <a:pt x="77" y="179"/>
                    </a:cubicBezTo>
                    <a:cubicBezTo>
                      <a:pt x="76" y="177"/>
                      <a:pt x="84" y="173"/>
                      <a:pt x="84" y="170"/>
                    </a:cubicBezTo>
                    <a:cubicBezTo>
                      <a:pt x="84" y="168"/>
                      <a:pt x="76" y="160"/>
                      <a:pt x="73" y="158"/>
                    </a:cubicBezTo>
                    <a:cubicBezTo>
                      <a:pt x="70" y="157"/>
                      <a:pt x="65" y="158"/>
                      <a:pt x="65" y="156"/>
                    </a:cubicBezTo>
                    <a:cubicBezTo>
                      <a:pt x="66" y="154"/>
                      <a:pt x="64" y="147"/>
                      <a:pt x="64" y="144"/>
                    </a:cubicBezTo>
                    <a:cubicBezTo>
                      <a:pt x="63" y="140"/>
                      <a:pt x="68" y="136"/>
                      <a:pt x="68" y="133"/>
                    </a:cubicBezTo>
                    <a:cubicBezTo>
                      <a:pt x="68" y="129"/>
                      <a:pt x="68" y="125"/>
                      <a:pt x="71" y="124"/>
                    </a:cubicBezTo>
                    <a:cubicBezTo>
                      <a:pt x="74" y="123"/>
                      <a:pt x="72" y="120"/>
                      <a:pt x="76" y="119"/>
                    </a:cubicBezTo>
                    <a:cubicBezTo>
                      <a:pt x="80" y="118"/>
                      <a:pt x="80" y="112"/>
                      <a:pt x="84" y="110"/>
                    </a:cubicBezTo>
                    <a:cubicBezTo>
                      <a:pt x="89" y="108"/>
                      <a:pt x="89" y="107"/>
                      <a:pt x="95" y="104"/>
                    </a:cubicBezTo>
                    <a:cubicBezTo>
                      <a:pt x="101" y="101"/>
                      <a:pt x="110" y="94"/>
                      <a:pt x="112" y="91"/>
                    </a:cubicBezTo>
                    <a:cubicBezTo>
                      <a:pt x="114" y="87"/>
                      <a:pt x="106" y="84"/>
                      <a:pt x="111" y="80"/>
                    </a:cubicBezTo>
                    <a:cubicBezTo>
                      <a:pt x="116" y="76"/>
                      <a:pt x="112" y="72"/>
                      <a:pt x="115" y="71"/>
                    </a:cubicBezTo>
                    <a:cubicBezTo>
                      <a:pt x="119" y="69"/>
                      <a:pt x="120" y="68"/>
                      <a:pt x="123" y="65"/>
                    </a:cubicBezTo>
                    <a:cubicBezTo>
                      <a:pt x="125" y="62"/>
                      <a:pt x="128" y="65"/>
                      <a:pt x="134" y="64"/>
                    </a:cubicBezTo>
                    <a:cubicBezTo>
                      <a:pt x="137" y="63"/>
                      <a:pt x="139" y="63"/>
                      <a:pt x="140" y="64"/>
                    </a:cubicBezTo>
                    <a:cubicBezTo>
                      <a:pt x="140" y="61"/>
                      <a:pt x="140" y="59"/>
                      <a:pt x="139" y="58"/>
                    </a:cubicBezTo>
                    <a:close/>
                    <a:moveTo>
                      <a:pt x="83" y="205"/>
                    </a:moveTo>
                    <a:cubicBezTo>
                      <a:pt x="76" y="205"/>
                      <a:pt x="73" y="218"/>
                      <a:pt x="75" y="220"/>
                    </a:cubicBezTo>
                    <a:cubicBezTo>
                      <a:pt x="76" y="221"/>
                      <a:pt x="89" y="205"/>
                      <a:pt x="83" y="20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36" name="Freeform 135"/>
              <p:cNvSpPr>
                <a:spLocks noEditPoints="1"/>
              </p:cNvSpPr>
              <p:nvPr/>
            </p:nvSpPr>
            <p:spPr bwMode="auto">
              <a:xfrm>
                <a:off x="8235" y="3752"/>
                <a:ext cx="257" cy="125"/>
              </a:xfrm>
              <a:custGeom>
                <a:avLst/>
                <a:gdLst/>
                <a:ahLst/>
                <a:cxnLst>
                  <a:cxn ang="0">
                    <a:pos x="66" y="10"/>
                  </a:cxn>
                  <a:cxn ang="0">
                    <a:pos x="69" y="2"/>
                  </a:cxn>
                  <a:cxn ang="0">
                    <a:pos x="66" y="4"/>
                  </a:cxn>
                  <a:cxn ang="0">
                    <a:pos x="45" y="1"/>
                  </a:cxn>
                  <a:cxn ang="0">
                    <a:pos x="24" y="6"/>
                  </a:cxn>
                  <a:cxn ang="0">
                    <a:pos x="17" y="12"/>
                  </a:cxn>
                  <a:cxn ang="0">
                    <a:pos x="19" y="19"/>
                  </a:cxn>
                  <a:cxn ang="0">
                    <a:pos x="26" y="23"/>
                  </a:cxn>
                  <a:cxn ang="0">
                    <a:pos x="28" y="28"/>
                  </a:cxn>
                  <a:cxn ang="0">
                    <a:pos x="28" y="28"/>
                  </a:cxn>
                  <a:cxn ang="0">
                    <a:pos x="40" y="28"/>
                  </a:cxn>
                  <a:cxn ang="0">
                    <a:pos x="52" y="34"/>
                  </a:cxn>
                  <a:cxn ang="0">
                    <a:pos x="62" y="35"/>
                  </a:cxn>
                  <a:cxn ang="0">
                    <a:pos x="63" y="32"/>
                  </a:cxn>
                  <a:cxn ang="0">
                    <a:pos x="66" y="28"/>
                  </a:cxn>
                  <a:cxn ang="0">
                    <a:pos x="63" y="22"/>
                  </a:cxn>
                  <a:cxn ang="0">
                    <a:pos x="63" y="16"/>
                  </a:cxn>
                  <a:cxn ang="0">
                    <a:pos x="66" y="10"/>
                  </a:cxn>
                  <a:cxn ang="0">
                    <a:pos x="7" y="18"/>
                  </a:cxn>
                  <a:cxn ang="0">
                    <a:pos x="3" y="28"/>
                  </a:cxn>
                  <a:cxn ang="0">
                    <a:pos x="15" y="20"/>
                  </a:cxn>
                  <a:cxn ang="0">
                    <a:pos x="7" y="18"/>
                  </a:cxn>
                  <a:cxn ang="0">
                    <a:pos x="12" y="13"/>
                  </a:cxn>
                  <a:cxn ang="0">
                    <a:pos x="5" y="14"/>
                  </a:cxn>
                  <a:cxn ang="0">
                    <a:pos x="12" y="13"/>
                  </a:cxn>
                </a:cxnLst>
                <a:rect l="0" t="0" r="r" b="b"/>
                <a:pathLst>
                  <a:path w="71" h="35">
                    <a:moveTo>
                      <a:pt x="66" y="10"/>
                    </a:moveTo>
                    <a:cubicBezTo>
                      <a:pt x="68" y="7"/>
                      <a:pt x="71" y="6"/>
                      <a:pt x="69" y="2"/>
                    </a:cubicBezTo>
                    <a:cubicBezTo>
                      <a:pt x="68" y="3"/>
                      <a:pt x="67" y="3"/>
                      <a:pt x="66" y="4"/>
                    </a:cubicBezTo>
                    <a:cubicBezTo>
                      <a:pt x="61" y="5"/>
                      <a:pt x="51" y="0"/>
                      <a:pt x="45" y="1"/>
                    </a:cubicBezTo>
                    <a:cubicBezTo>
                      <a:pt x="39" y="3"/>
                      <a:pt x="27" y="3"/>
                      <a:pt x="24" y="6"/>
                    </a:cubicBezTo>
                    <a:cubicBezTo>
                      <a:pt x="21" y="9"/>
                      <a:pt x="14" y="9"/>
                      <a:pt x="17" y="12"/>
                    </a:cubicBezTo>
                    <a:cubicBezTo>
                      <a:pt x="20" y="15"/>
                      <a:pt x="17" y="16"/>
                      <a:pt x="19" y="19"/>
                    </a:cubicBezTo>
                    <a:cubicBezTo>
                      <a:pt x="22" y="22"/>
                      <a:pt x="23" y="24"/>
                      <a:pt x="26" y="23"/>
                    </a:cubicBezTo>
                    <a:cubicBezTo>
                      <a:pt x="29" y="22"/>
                      <a:pt x="32" y="24"/>
                      <a:pt x="28" y="28"/>
                    </a:cubicBezTo>
                    <a:cubicBezTo>
                      <a:pt x="28" y="28"/>
                      <a:pt x="28" y="28"/>
                      <a:pt x="28" y="28"/>
                    </a:cubicBezTo>
                    <a:cubicBezTo>
                      <a:pt x="34" y="27"/>
                      <a:pt x="39" y="27"/>
                      <a:pt x="40" y="28"/>
                    </a:cubicBezTo>
                    <a:cubicBezTo>
                      <a:pt x="42" y="29"/>
                      <a:pt x="50" y="35"/>
                      <a:pt x="52" y="34"/>
                    </a:cubicBezTo>
                    <a:cubicBezTo>
                      <a:pt x="53" y="34"/>
                      <a:pt x="58" y="34"/>
                      <a:pt x="62" y="35"/>
                    </a:cubicBezTo>
                    <a:cubicBezTo>
                      <a:pt x="62" y="34"/>
                      <a:pt x="62" y="32"/>
                      <a:pt x="63" y="32"/>
                    </a:cubicBezTo>
                    <a:cubicBezTo>
                      <a:pt x="64" y="31"/>
                      <a:pt x="68" y="31"/>
                      <a:pt x="66" y="28"/>
                    </a:cubicBezTo>
                    <a:cubicBezTo>
                      <a:pt x="64" y="26"/>
                      <a:pt x="64" y="25"/>
                      <a:pt x="63" y="22"/>
                    </a:cubicBezTo>
                    <a:cubicBezTo>
                      <a:pt x="63" y="19"/>
                      <a:pt x="62" y="18"/>
                      <a:pt x="63" y="16"/>
                    </a:cubicBezTo>
                    <a:cubicBezTo>
                      <a:pt x="63" y="14"/>
                      <a:pt x="65" y="13"/>
                      <a:pt x="66" y="10"/>
                    </a:cubicBezTo>
                    <a:close/>
                    <a:moveTo>
                      <a:pt x="7" y="18"/>
                    </a:moveTo>
                    <a:cubicBezTo>
                      <a:pt x="1" y="20"/>
                      <a:pt x="0" y="28"/>
                      <a:pt x="3" y="28"/>
                    </a:cubicBezTo>
                    <a:cubicBezTo>
                      <a:pt x="6" y="28"/>
                      <a:pt x="13" y="22"/>
                      <a:pt x="15" y="20"/>
                    </a:cubicBezTo>
                    <a:cubicBezTo>
                      <a:pt x="16" y="18"/>
                      <a:pt x="13" y="16"/>
                      <a:pt x="7" y="18"/>
                    </a:cubicBezTo>
                    <a:close/>
                    <a:moveTo>
                      <a:pt x="12" y="13"/>
                    </a:moveTo>
                    <a:cubicBezTo>
                      <a:pt x="14" y="11"/>
                      <a:pt x="3" y="12"/>
                      <a:pt x="5" y="14"/>
                    </a:cubicBezTo>
                    <a:cubicBezTo>
                      <a:pt x="7" y="16"/>
                      <a:pt x="11" y="16"/>
                      <a:pt x="12" y="1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37" name="Freeform 136"/>
              <p:cNvSpPr/>
              <p:nvPr/>
            </p:nvSpPr>
            <p:spPr bwMode="auto">
              <a:xfrm>
                <a:off x="8706" y="6334"/>
                <a:ext cx="325" cy="397"/>
              </a:xfrm>
              <a:custGeom>
                <a:avLst/>
                <a:gdLst/>
                <a:ahLst/>
                <a:cxnLst>
                  <a:cxn ang="0">
                    <a:pos x="80" y="25"/>
                  </a:cxn>
                  <a:cxn ang="0">
                    <a:pos x="85" y="17"/>
                  </a:cxn>
                  <a:cxn ang="0">
                    <a:pos x="91" y="9"/>
                  </a:cxn>
                  <a:cxn ang="0">
                    <a:pos x="85" y="11"/>
                  </a:cxn>
                  <a:cxn ang="0">
                    <a:pos x="80" y="8"/>
                  </a:cxn>
                  <a:cxn ang="0">
                    <a:pos x="70" y="10"/>
                  </a:cxn>
                  <a:cxn ang="0">
                    <a:pos x="62" y="16"/>
                  </a:cxn>
                  <a:cxn ang="0">
                    <a:pos x="49" y="14"/>
                  </a:cxn>
                  <a:cxn ang="0">
                    <a:pos x="36" y="7"/>
                  </a:cxn>
                  <a:cxn ang="0">
                    <a:pos x="25" y="4"/>
                  </a:cxn>
                  <a:cxn ang="0">
                    <a:pos x="18" y="1"/>
                  </a:cxn>
                  <a:cxn ang="0">
                    <a:pos x="12" y="0"/>
                  </a:cxn>
                  <a:cxn ang="0">
                    <a:pos x="3" y="6"/>
                  </a:cxn>
                  <a:cxn ang="0">
                    <a:pos x="1" y="8"/>
                  </a:cxn>
                  <a:cxn ang="0">
                    <a:pos x="6" y="13"/>
                  </a:cxn>
                  <a:cxn ang="0">
                    <a:pos x="7" y="21"/>
                  </a:cxn>
                  <a:cxn ang="0">
                    <a:pos x="12" y="25"/>
                  </a:cxn>
                  <a:cxn ang="0">
                    <a:pos x="11" y="34"/>
                  </a:cxn>
                  <a:cxn ang="0">
                    <a:pos x="4" y="47"/>
                  </a:cxn>
                  <a:cxn ang="0">
                    <a:pos x="1" y="54"/>
                  </a:cxn>
                  <a:cxn ang="0">
                    <a:pos x="8" y="59"/>
                  </a:cxn>
                  <a:cxn ang="0">
                    <a:pos x="0" y="66"/>
                  </a:cxn>
                  <a:cxn ang="0">
                    <a:pos x="0" y="67"/>
                  </a:cxn>
                  <a:cxn ang="0">
                    <a:pos x="43" y="90"/>
                  </a:cxn>
                  <a:cxn ang="0">
                    <a:pos x="42" y="96"/>
                  </a:cxn>
                  <a:cxn ang="0">
                    <a:pos x="61" y="110"/>
                  </a:cxn>
                  <a:cxn ang="0">
                    <a:pos x="72" y="85"/>
                  </a:cxn>
                  <a:cxn ang="0">
                    <a:pos x="79" y="80"/>
                  </a:cxn>
                  <a:cxn ang="0">
                    <a:pos x="85" y="76"/>
                  </a:cxn>
                  <a:cxn ang="0">
                    <a:pos x="86" y="74"/>
                  </a:cxn>
                  <a:cxn ang="0">
                    <a:pos x="81" y="65"/>
                  </a:cxn>
                  <a:cxn ang="0">
                    <a:pos x="80" y="25"/>
                  </a:cxn>
                </a:cxnLst>
                <a:rect l="0" t="0" r="r" b="b"/>
                <a:pathLst>
                  <a:path w="91" h="110">
                    <a:moveTo>
                      <a:pt x="80" y="25"/>
                    </a:moveTo>
                    <a:cubicBezTo>
                      <a:pt x="85" y="17"/>
                      <a:pt x="85" y="17"/>
                      <a:pt x="85" y="17"/>
                    </a:cubicBezTo>
                    <a:cubicBezTo>
                      <a:pt x="91" y="9"/>
                      <a:pt x="91" y="9"/>
                      <a:pt x="91" y="9"/>
                    </a:cubicBezTo>
                    <a:cubicBezTo>
                      <a:pt x="88" y="10"/>
                      <a:pt x="86" y="10"/>
                      <a:pt x="85" y="11"/>
                    </a:cubicBezTo>
                    <a:cubicBezTo>
                      <a:pt x="83" y="12"/>
                      <a:pt x="80" y="10"/>
                      <a:pt x="80" y="8"/>
                    </a:cubicBezTo>
                    <a:cubicBezTo>
                      <a:pt x="79" y="7"/>
                      <a:pt x="74" y="8"/>
                      <a:pt x="70" y="10"/>
                    </a:cubicBezTo>
                    <a:cubicBezTo>
                      <a:pt x="66" y="13"/>
                      <a:pt x="64" y="17"/>
                      <a:pt x="62" y="16"/>
                    </a:cubicBezTo>
                    <a:cubicBezTo>
                      <a:pt x="61" y="15"/>
                      <a:pt x="52" y="14"/>
                      <a:pt x="49" y="14"/>
                    </a:cubicBezTo>
                    <a:cubicBezTo>
                      <a:pt x="47" y="14"/>
                      <a:pt x="39" y="9"/>
                      <a:pt x="36" y="7"/>
                    </a:cubicBezTo>
                    <a:cubicBezTo>
                      <a:pt x="34" y="4"/>
                      <a:pt x="27" y="5"/>
                      <a:pt x="25" y="4"/>
                    </a:cubicBezTo>
                    <a:cubicBezTo>
                      <a:pt x="23" y="3"/>
                      <a:pt x="20" y="3"/>
                      <a:pt x="18" y="1"/>
                    </a:cubicBezTo>
                    <a:cubicBezTo>
                      <a:pt x="17" y="0"/>
                      <a:pt x="14" y="0"/>
                      <a:pt x="12" y="0"/>
                    </a:cubicBezTo>
                    <a:cubicBezTo>
                      <a:pt x="9" y="1"/>
                      <a:pt x="3" y="4"/>
                      <a:pt x="3" y="6"/>
                    </a:cubicBezTo>
                    <a:cubicBezTo>
                      <a:pt x="2" y="7"/>
                      <a:pt x="2" y="8"/>
                      <a:pt x="1" y="8"/>
                    </a:cubicBezTo>
                    <a:cubicBezTo>
                      <a:pt x="6" y="13"/>
                      <a:pt x="6" y="13"/>
                      <a:pt x="6" y="13"/>
                    </a:cubicBezTo>
                    <a:cubicBezTo>
                      <a:pt x="7" y="21"/>
                      <a:pt x="7" y="21"/>
                      <a:pt x="7" y="21"/>
                    </a:cubicBezTo>
                    <a:cubicBezTo>
                      <a:pt x="12" y="25"/>
                      <a:pt x="12" y="25"/>
                      <a:pt x="12" y="25"/>
                    </a:cubicBezTo>
                    <a:cubicBezTo>
                      <a:pt x="12" y="25"/>
                      <a:pt x="12" y="30"/>
                      <a:pt x="11" y="34"/>
                    </a:cubicBezTo>
                    <a:cubicBezTo>
                      <a:pt x="11" y="39"/>
                      <a:pt x="7" y="45"/>
                      <a:pt x="4" y="47"/>
                    </a:cubicBezTo>
                    <a:cubicBezTo>
                      <a:pt x="3" y="48"/>
                      <a:pt x="2" y="51"/>
                      <a:pt x="1" y="54"/>
                    </a:cubicBezTo>
                    <a:cubicBezTo>
                      <a:pt x="5" y="56"/>
                      <a:pt x="8" y="57"/>
                      <a:pt x="8" y="59"/>
                    </a:cubicBezTo>
                    <a:cubicBezTo>
                      <a:pt x="8" y="61"/>
                      <a:pt x="0" y="60"/>
                      <a:pt x="0" y="66"/>
                    </a:cubicBezTo>
                    <a:cubicBezTo>
                      <a:pt x="0" y="66"/>
                      <a:pt x="0" y="67"/>
                      <a:pt x="0" y="67"/>
                    </a:cubicBezTo>
                    <a:cubicBezTo>
                      <a:pt x="43" y="90"/>
                      <a:pt x="43" y="90"/>
                      <a:pt x="43" y="90"/>
                    </a:cubicBezTo>
                    <a:cubicBezTo>
                      <a:pt x="42" y="96"/>
                      <a:pt x="42" y="96"/>
                      <a:pt x="42" y="96"/>
                    </a:cubicBezTo>
                    <a:cubicBezTo>
                      <a:pt x="42" y="96"/>
                      <a:pt x="52" y="103"/>
                      <a:pt x="61" y="110"/>
                    </a:cubicBezTo>
                    <a:cubicBezTo>
                      <a:pt x="65" y="99"/>
                      <a:pt x="71" y="88"/>
                      <a:pt x="72" y="85"/>
                    </a:cubicBezTo>
                    <a:cubicBezTo>
                      <a:pt x="75" y="82"/>
                      <a:pt x="77" y="82"/>
                      <a:pt x="79" y="80"/>
                    </a:cubicBezTo>
                    <a:cubicBezTo>
                      <a:pt x="81" y="77"/>
                      <a:pt x="82" y="81"/>
                      <a:pt x="85" y="76"/>
                    </a:cubicBezTo>
                    <a:cubicBezTo>
                      <a:pt x="86" y="75"/>
                      <a:pt x="86" y="75"/>
                      <a:pt x="86" y="74"/>
                    </a:cubicBezTo>
                    <a:cubicBezTo>
                      <a:pt x="81" y="65"/>
                      <a:pt x="81" y="65"/>
                      <a:pt x="81" y="65"/>
                    </a:cubicBezTo>
                    <a:lnTo>
                      <a:pt x="80" y="25"/>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38" name="Freeform 137"/>
              <p:cNvSpPr/>
              <p:nvPr/>
            </p:nvSpPr>
            <p:spPr bwMode="auto">
              <a:xfrm>
                <a:off x="8527" y="6364"/>
                <a:ext cx="221" cy="230"/>
              </a:xfrm>
              <a:custGeom>
                <a:avLst/>
                <a:gdLst/>
                <a:ahLst/>
                <a:cxnLst>
                  <a:cxn ang="0">
                    <a:pos x="57" y="13"/>
                  </a:cxn>
                  <a:cxn ang="0">
                    <a:pos x="56" y="5"/>
                  </a:cxn>
                  <a:cxn ang="0">
                    <a:pos x="51" y="0"/>
                  </a:cxn>
                  <a:cxn ang="0">
                    <a:pos x="47" y="4"/>
                  </a:cxn>
                  <a:cxn ang="0">
                    <a:pos x="40" y="4"/>
                  </a:cxn>
                  <a:cxn ang="0">
                    <a:pos x="32" y="7"/>
                  </a:cxn>
                  <a:cxn ang="0">
                    <a:pos x="25" y="5"/>
                  </a:cxn>
                  <a:cxn ang="0">
                    <a:pos x="17" y="7"/>
                  </a:cxn>
                  <a:cxn ang="0">
                    <a:pos x="16" y="17"/>
                  </a:cxn>
                  <a:cxn ang="0">
                    <a:pos x="19" y="22"/>
                  </a:cxn>
                  <a:cxn ang="0">
                    <a:pos x="16" y="28"/>
                  </a:cxn>
                  <a:cxn ang="0">
                    <a:pos x="11" y="31"/>
                  </a:cxn>
                  <a:cxn ang="0">
                    <a:pos x="7" y="38"/>
                  </a:cxn>
                  <a:cxn ang="0">
                    <a:pos x="4" y="46"/>
                  </a:cxn>
                  <a:cxn ang="0">
                    <a:pos x="2" y="55"/>
                  </a:cxn>
                  <a:cxn ang="0">
                    <a:pos x="0" y="63"/>
                  </a:cxn>
                  <a:cxn ang="0">
                    <a:pos x="6" y="62"/>
                  </a:cxn>
                  <a:cxn ang="0">
                    <a:pos x="18" y="59"/>
                  </a:cxn>
                  <a:cxn ang="0">
                    <a:pos x="27" y="58"/>
                  </a:cxn>
                  <a:cxn ang="0">
                    <a:pos x="36" y="46"/>
                  </a:cxn>
                  <a:cxn ang="0">
                    <a:pos x="51" y="46"/>
                  </a:cxn>
                  <a:cxn ang="0">
                    <a:pos x="54" y="39"/>
                  </a:cxn>
                  <a:cxn ang="0">
                    <a:pos x="61" y="26"/>
                  </a:cxn>
                  <a:cxn ang="0">
                    <a:pos x="62" y="17"/>
                  </a:cxn>
                  <a:cxn ang="0">
                    <a:pos x="57" y="13"/>
                  </a:cxn>
                </a:cxnLst>
                <a:rect l="0" t="0" r="r" b="b"/>
                <a:pathLst>
                  <a:path w="62" h="64">
                    <a:moveTo>
                      <a:pt x="57" y="13"/>
                    </a:moveTo>
                    <a:cubicBezTo>
                      <a:pt x="56" y="5"/>
                      <a:pt x="56" y="5"/>
                      <a:pt x="56" y="5"/>
                    </a:cubicBezTo>
                    <a:cubicBezTo>
                      <a:pt x="51" y="0"/>
                      <a:pt x="51" y="0"/>
                      <a:pt x="51" y="0"/>
                    </a:cubicBezTo>
                    <a:cubicBezTo>
                      <a:pt x="50" y="1"/>
                      <a:pt x="48" y="3"/>
                      <a:pt x="47" y="4"/>
                    </a:cubicBezTo>
                    <a:cubicBezTo>
                      <a:pt x="47" y="6"/>
                      <a:pt x="42" y="5"/>
                      <a:pt x="40" y="4"/>
                    </a:cubicBezTo>
                    <a:cubicBezTo>
                      <a:pt x="38" y="3"/>
                      <a:pt x="33" y="6"/>
                      <a:pt x="32" y="7"/>
                    </a:cubicBezTo>
                    <a:cubicBezTo>
                      <a:pt x="31" y="9"/>
                      <a:pt x="28" y="4"/>
                      <a:pt x="25" y="5"/>
                    </a:cubicBezTo>
                    <a:cubicBezTo>
                      <a:pt x="23" y="5"/>
                      <a:pt x="17" y="7"/>
                      <a:pt x="17" y="7"/>
                    </a:cubicBezTo>
                    <a:cubicBezTo>
                      <a:pt x="17" y="7"/>
                      <a:pt x="16" y="14"/>
                      <a:pt x="16" y="17"/>
                    </a:cubicBezTo>
                    <a:cubicBezTo>
                      <a:pt x="16" y="20"/>
                      <a:pt x="19" y="20"/>
                      <a:pt x="19" y="22"/>
                    </a:cubicBezTo>
                    <a:cubicBezTo>
                      <a:pt x="19" y="25"/>
                      <a:pt x="16" y="27"/>
                      <a:pt x="16" y="28"/>
                    </a:cubicBezTo>
                    <a:cubicBezTo>
                      <a:pt x="16" y="30"/>
                      <a:pt x="14" y="31"/>
                      <a:pt x="11" y="31"/>
                    </a:cubicBezTo>
                    <a:cubicBezTo>
                      <a:pt x="9" y="32"/>
                      <a:pt x="9" y="36"/>
                      <a:pt x="7" y="38"/>
                    </a:cubicBezTo>
                    <a:cubicBezTo>
                      <a:pt x="5" y="39"/>
                      <a:pt x="6" y="43"/>
                      <a:pt x="4" y="46"/>
                    </a:cubicBezTo>
                    <a:cubicBezTo>
                      <a:pt x="3" y="48"/>
                      <a:pt x="2" y="52"/>
                      <a:pt x="2" y="55"/>
                    </a:cubicBezTo>
                    <a:cubicBezTo>
                      <a:pt x="2" y="58"/>
                      <a:pt x="2" y="62"/>
                      <a:pt x="0" y="63"/>
                    </a:cubicBezTo>
                    <a:cubicBezTo>
                      <a:pt x="4" y="64"/>
                      <a:pt x="5" y="63"/>
                      <a:pt x="6" y="62"/>
                    </a:cubicBezTo>
                    <a:cubicBezTo>
                      <a:pt x="8" y="61"/>
                      <a:pt x="18" y="59"/>
                      <a:pt x="18" y="59"/>
                    </a:cubicBezTo>
                    <a:cubicBezTo>
                      <a:pt x="27" y="58"/>
                      <a:pt x="27" y="58"/>
                      <a:pt x="27" y="58"/>
                    </a:cubicBezTo>
                    <a:cubicBezTo>
                      <a:pt x="29" y="52"/>
                      <a:pt x="32" y="47"/>
                      <a:pt x="36" y="46"/>
                    </a:cubicBezTo>
                    <a:cubicBezTo>
                      <a:pt x="40" y="45"/>
                      <a:pt x="46" y="45"/>
                      <a:pt x="51" y="46"/>
                    </a:cubicBezTo>
                    <a:cubicBezTo>
                      <a:pt x="52" y="43"/>
                      <a:pt x="53" y="40"/>
                      <a:pt x="54" y="39"/>
                    </a:cubicBezTo>
                    <a:cubicBezTo>
                      <a:pt x="57" y="37"/>
                      <a:pt x="61" y="31"/>
                      <a:pt x="61" y="26"/>
                    </a:cubicBezTo>
                    <a:cubicBezTo>
                      <a:pt x="62" y="22"/>
                      <a:pt x="62" y="17"/>
                      <a:pt x="62" y="17"/>
                    </a:cubicBezTo>
                    <a:lnTo>
                      <a:pt x="57" y="13"/>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39" name="Freeform 138"/>
              <p:cNvSpPr/>
              <p:nvPr/>
            </p:nvSpPr>
            <p:spPr bwMode="auto">
              <a:xfrm>
                <a:off x="9620" y="4540"/>
                <a:ext cx="719" cy="415"/>
              </a:xfrm>
              <a:custGeom>
                <a:avLst/>
                <a:gdLst/>
                <a:ahLst/>
                <a:cxnLst>
                  <a:cxn ang="0">
                    <a:pos x="194" y="65"/>
                  </a:cxn>
                  <a:cxn ang="0">
                    <a:pos x="179" y="58"/>
                  </a:cxn>
                  <a:cxn ang="0">
                    <a:pos x="170" y="59"/>
                  </a:cxn>
                  <a:cxn ang="0">
                    <a:pos x="159" y="55"/>
                  </a:cxn>
                  <a:cxn ang="0">
                    <a:pos x="148" y="64"/>
                  </a:cxn>
                  <a:cxn ang="0">
                    <a:pos x="142" y="66"/>
                  </a:cxn>
                  <a:cxn ang="0">
                    <a:pos x="133" y="60"/>
                  </a:cxn>
                  <a:cxn ang="0">
                    <a:pos x="123" y="58"/>
                  </a:cxn>
                  <a:cxn ang="0">
                    <a:pos x="117" y="46"/>
                  </a:cxn>
                  <a:cxn ang="0">
                    <a:pos x="114" y="35"/>
                  </a:cxn>
                  <a:cxn ang="0">
                    <a:pos x="105" y="29"/>
                  </a:cxn>
                  <a:cxn ang="0">
                    <a:pos x="83" y="28"/>
                  </a:cxn>
                  <a:cxn ang="0">
                    <a:pos x="68" y="29"/>
                  </a:cxn>
                  <a:cxn ang="0">
                    <a:pos x="55" y="14"/>
                  </a:cxn>
                  <a:cxn ang="0">
                    <a:pos x="51" y="19"/>
                  </a:cxn>
                  <a:cxn ang="0">
                    <a:pos x="38" y="17"/>
                  </a:cxn>
                  <a:cxn ang="0">
                    <a:pos x="36" y="1"/>
                  </a:cxn>
                  <a:cxn ang="0">
                    <a:pos x="32" y="17"/>
                  </a:cxn>
                  <a:cxn ang="0">
                    <a:pos x="30" y="0"/>
                  </a:cxn>
                  <a:cxn ang="0">
                    <a:pos x="2" y="7"/>
                  </a:cxn>
                  <a:cxn ang="0">
                    <a:pos x="0" y="57"/>
                  </a:cxn>
                  <a:cxn ang="0">
                    <a:pos x="0" y="57"/>
                  </a:cxn>
                  <a:cxn ang="0">
                    <a:pos x="8" y="59"/>
                  </a:cxn>
                  <a:cxn ang="0">
                    <a:pos x="12" y="54"/>
                  </a:cxn>
                  <a:cxn ang="0">
                    <a:pos x="20" y="48"/>
                  </a:cxn>
                  <a:cxn ang="0">
                    <a:pos x="24" y="44"/>
                  </a:cxn>
                  <a:cxn ang="0">
                    <a:pos x="29" y="41"/>
                  </a:cxn>
                  <a:cxn ang="0">
                    <a:pos x="37" y="43"/>
                  </a:cxn>
                  <a:cxn ang="0">
                    <a:pos x="45" y="46"/>
                  </a:cxn>
                  <a:cxn ang="0">
                    <a:pos x="49" y="58"/>
                  </a:cxn>
                  <a:cxn ang="0">
                    <a:pos x="66" y="60"/>
                  </a:cxn>
                  <a:cxn ang="0">
                    <a:pos x="71" y="68"/>
                  </a:cxn>
                  <a:cxn ang="0">
                    <a:pos x="76" y="77"/>
                  </a:cxn>
                  <a:cxn ang="0">
                    <a:pos x="87" y="85"/>
                  </a:cxn>
                  <a:cxn ang="0">
                    <a:pos x="100" y="93"/>
                  </a:cxn>
                  <a:cxn ang="0">
                    <a:pos x="112" y="101"/>
                  </a:cxn>
                  <a:cxn ang="0">
                    <a:pos x="122" y="104"/>
                  </a:cxn>
                  <a:cxn ang="0">
                    <a:pos x="123" y="111"/>
                  </a:cxn>
                  <a:cxn ang="0">
                    <a:pos x="124" y="111"/>
                  </a:cxn>
                  <a:cxn ang="0">
                    <a:pos x="133" y="114"/>
                  </a:cxn>
                  <a:cxn ang="0">
                    <a:pos x="137" y="116"/>
                  </a:cxn>
                  <a:cxn ang="0">
                    <a:pos x="142" y="105"/>
                  </a:cxn>
                  <a:cxn ang="0">
                    <a:pos x="141" y="95"/>
                  </a:cxn>
                  <a:cxn ang="0">
                    <a:pos x="134" y="86"/>
                  </a:cxn>
                  <a:cxn ang="0">
                    <a:pos x="144" y="82"/>
                  </a:cxn>
                  <a:cxn ang="0">
                    <a:pos x="148" y="76"/>
                  </a:cxn>
                  <a:cxn ang="0">
                    <a:pos x="153" y="70"/>
                  </a:cxn>
                  <a:cxn ang="0">
                    <a:pos x="162" y="68"/>
                  </a:cxn>
                  <a:cxn ang="0">
                    <a:pos x="170" y="66"/>
                  </a:cxn>
                  <a:cxn ang="0">
                    <a:pos x="166" y="75"/>
                  </a:cxn>
                  <a:cxn ang="0">
                    <a:pos x="179" y="73"/>
                  </a:cxn>
                  <a:cxn ang="0">
                    <a:pos x="189" y="71"/>
                  </a:cxn>
                  <a:cxn ang="0">
                    <a:pos x="194" y="65"/>
                  </a:cxn>
                </a:cxnLst>
                <a:rect l="0" t="0" r="r" b="b"/>
                <a:pathLst>
                  <a:path w="200" h="116">
                    <a:moveTo>
                      <a:pt x="194" y="65"/>
                    </a:moveTo>
                    <a:cubicBezTo>
                      <a:pt x="189" y="61"/>
                      <a:pt x="180" y="55"/>
                      <a:pt x="179" y="58"/>
                    </a:cubicBezTo>
                    <a:cubicBezTo>
                      <a:pt x="178" y="61"/>
                      <a:pt x="172" y="61"/>
                      <a:pt x="170" y="59"/>
                    </a:cubicBezTo>
                    <a:cubicBezTo>
                      <a:pt x="168" y="56"/>
                      <a:pt x="166" y="53"/>
                      <a:pt x="159" y="55"/>
                    </a:cubicBezTo>
                    <a:cubicBezTo>
                      <a:pt x="152" y="58"/>
                      <a:pt x="148" y="62"/>
                      <a:pt x="148" y="64"/>
                    </a:cubicBezTo>
                    <a:cubicBezTo>
                      <a:pt x="147" y="67"/>
                      <a:pt x="143" y="70"/>
                      <a:pt x="142" y="66"/>
                    </a:cubicBezTo>
                    <a:cubicBezTo>
                      <a:pt x="142" y="63"/>
                      <a:pt x="136" y="61"/>
                      <a:pt x="133" y="60"/>
                    </a:cubicBezTo>
                    <a:cubicBezTo>
                      <a:pt x="129" y="59"/>
                      <a:pt x="124" y="61"/>
                      <a:pt x="123" y="58"/>
                    </a:cubicBezTo>
                    <a:cubicBezTo>
                      <a:pt x="123" y="54"/>
                      <a:pt x="117" y="50"/>
                      <a:pt x="117" y="46"/>
                    </a:cubicBezTo>
                    <a:cubicBezTo>
                      <a:pt x="116" y="42"/>
                      <a:pt x="118" y="36"/>
                      <a:pt x="114" y="35"/>
                    </a:cubicBezTo>
                    <a:cubicBezTo>
                      <a:pt x="111" y="35"/>
                      <a:pt x="108" y="29"/>
                      <a:pt x="105" y="29"/>
                    </a:cubicBezTo>
                    <a:cubicBezTo>
                      <a:pt x="102" y="29"/>
                      <a:pt x="85" y="29"/>
                      <a:pt x="83" y="28"/>
                    </a:cubicBezTo>
                    <a:cubicBezTo>
                      <a:pt x="80" y="27"/>
                      <a:pt x="69" y="31"/>
                      <a:pt x="68" y="29"/>
                    </a:cubicBezTo>
                    <a:cubicBezTo>
                      <a:pt x="67" y="27"/>
                      <a:pt x="59" y="18"/>
                      <a:pt x="55" y="14"/>
                    </a:cubicBezTo>
                    <a:cubicBezTo>
                      <a:pt x="54" y="16"/>
                      <a:pt x="53" y="18"/>
                      <a:pt x="51" y="19"/>
                    </a:cubicBezTo>
                    <a:cubicBezTo>
                      <a:pt x="43" y="25"/>
                      <a:pt x="35" y="24"/>
                      <a:pt x="38" y="17"/>
                    </a:cubicBezTo>
                    <a:cubicBezTo>
                      <a:pt x="40" y="10"/>
                      <a:pt x="41" y="1"/>
                      <a:pt x="36" y="1"/>
                    </a:cubicBezTo>
                    <a:cubicBezTo>
                      <a:pt x="32" y="1"/>
                      <a:pt x="35" y="16"/>
                      <a:pt x="32" y="17"/>
                    </a:cubicBezTo>
                    <a:cubicBezTo>
                      <a:pt x="29" y="18"/>
                      <a:pt x="28" y="6"/>
                      <a:pt x="30" y="0"/>
                    </a:cubicBezTo>
                    <a:cubicBezTo>
                      <a:pt x="2" y="7"/>
                      <a:pt x="2" y="7"/>
                      <a:pt x="2" y="7"/>
                    </a:cubicBezTo>
                    <a:cubicBezTo>
                      <a:pt x="0" y="57"/>
                      <a:pt x="0" y="57"/>
                      <a:pt x="0" y="57"/>
                    </a:cubicBezTo>
                    <a:cubicBezTo>
                      <a:pt x="0" y="57"/>
                      <a:pt x="0" y="57"/>
                      <a:pt x="0" y="57"/>
                    </a:cubicBezTo>
                    <a:cubicBezTo>
                      <a:pt x="3" y="59"/>
                      <a:pt x="6" y="59"/>
                      <a:pt x="8" y="59"/>
                    </a:cubicBezTo>
                    <a:cubicBezTo>
                      <a:pt x="12" y="60"/>
                      <a:pt x="12" y="56"/>
                      <a:pt x="12" y="54"/>
                    </a:cubicBezTo>
                    <a:cubicBezTo>
                      <a:pt x="12" y="52"/>
                      <a:pt x="17" y="48"/>
                      <a:pt x="20" y="48"/>
                    </a:cubicBezTo>
                    <a:cubicBezTo>
                      <a:pt x="23" y="48"/>
                      <a:pt x="23" y="44"/>
                      <a:pt x="24" y="44"/>
                    </a:cubicBezTo>
                    <a:cubicBezTo>
                      <a:pt x="25" y="44"/>
                      <a:pt x="28" y="43"/>
                      <a:pt x="29" y="41"/>
                    </a:cubicBezTo>
                    <a:cubicBezTo>
                      <a:pt x="30" y="40"/>
                      <a:pt x="35" y="42"/>
                      <a:pt x="37" y="43"/>
                    </a:cubicBezTo>
                    <a:cubicBezTo>
                      <a:pt x="38" y="45"/>
                      <a:pt x="42" y="46"/>
                      <a:pt x="45" y="46"/>
                    </a:cubicBezTo>
                    <a:cubicBezTo>
                      <a:pt x="48" y="47"/>
                      <a:pt x="49" y="56"/>
                      <a:pt x="49" y="58"/>
                    </a:cubicBezTo>
                    <a:cubicBezTo>
                      <a:pt x="49" y="60"/>
                      <a:pt x="64" y="60"/>
                      <a:pt x="66" y="60"/>
                    </a:cubicBezTo>
                    <a:cubicBezTo>
                      <a:pt x="68" y="61"/>
                      <a:pt x="68" y="65"/>
                      <a:pt x="71" y="68"/>
                    </a:cubicBezTo>
                    <a:cubicBezTo>
                      <a:pt x="73" y="71"/>
                      <a:pt x="75" y="75"/>
                      <a:pt x="76" y="77"/>
                    </a:cubicBezTo>
                    <a:cubicBezTo>
                      <a:pt x="77" y="79"/>
                      <a:pt x="85" y="82"/>
                      <a:pt x="87" y="85"/>
                    </a:cubicBezTo>
                    <a:cubicBezTo>
                      <a:pt x="89" y="88"/>
                      <a:pt x="95" y="91"/>
                      <a:pt x="100" y="93"/>
                    </a:cubicBezTo>
                    <a:cubicBezTo>
                      <a:pt x="105" y="95"/>
                      <a:pt x="109" y="101"/>
                      <a:pt x="112" y="101"/>
                    </a:cubicBezTo>
                    <a:cubicBezTo>
                      <a:pt x="114" y="100"/>
                      <a:pt x="122" y="104"/>
                      <a:pt x="122" y="104"/>
                    </a:cubicBezTo>
                    <a:cubicBezTo>
                      <a:pt x="123" y="111"/>
                      <a:pt x="123" y="111"/>
                      <a:pt x="123" y="111"/>
                    </a:cubicBezTo>
                    <a:cubicBezTo>
                      <a:pt x="123" y="111"/>
                      <a:pt x="123" y="111"/>
                      <a:pt x="124" y="111"/>
                    </a:cubicBezTo>
                    <a:cubicBezTo>
                      <a:pt x="128" y="110"/>
                      <a:pt x="130" y="114"/>
                      <a:pt x="133" y="114"/>
                    </a:cubicBezTo>
                    <a:cubicBezTo>
                      <a:pt x="134" y="114"/>
                      <a:pt x="136" y="115"/>
                      <a:pt x="137" y="116"/>
                    </a:cubicBezTo>
                    <a:cubicBezTo>
                      <a:pt x="137" y="110"/>
                      <a:pt x="139" y="107"/>
                      <a:pt x="142" y="105"/>
                    </a:cubicBezTo>
                    <a:cubicBezTo>
                      <a:pt x="145" y="102"/>
                      <a:pt x="140" y="98"/>
                      <a:pt x="141" y="95"/>
                    </a:cubicBezTo>
                    <a:cubicBezTo>
                      <a:pt x="141" y="91"/>
                      <a:pt x="133" y="89"/>
                      <a:pt x="134" y="86"/>
                    </a:cubicBezTo>
                    <a:cubicBezTo>
                      <a:pt x="134" y="83"/>
                      <a:pt x="141" y="83"/>
                      <a:pt x="144" y="82"/>
                    </a:cubicBezTo>
                    <a:cubicBezTo>
                      <a:pt x="147" y="81"/>
                      <a:pt x="145" y="76"/>
                      <a:pt x="148" y="76"/>
                    </a:cubicBezTo>
                    <a:cubicBezTo>
                      <a:pt x="151" y="76"/>
                      <a:pt x="152" y="73"/>
                      <a:pt x="153" y="70"/>
                    </a:cubicBezTo>
                    <a:cubicBezTo>
                      <a:pt x="154" y="67"/>
                      <a:pt x="159" y="70"/>
                      <a:pt x="162" y="68"/>
                    </a:cubicBezTo>
                    <a:cubicBezTo>
                      <a:pt x="165" y="66"/>
                      <a:pt x="169" y="64"/>
                      <a:pt x="170" y="66"/>
                    </a:cubicBezTo>
                    <a:cubicBezTo>
                      <a:pt x="170" y="67"/>
                      <a:pt x="167" y="73"/>
                      <a:pt x="166" y="75"/>
                    </a:cubicBezTo>
                    <a:cubicBezTo>
                      <a:pt x="170" y="75"/>
                      <a:pt x="177" y="74"/>
                      <a:pt x="179" y="73"/>
                    </a:cubicBezTo>
                    <a:cubicBezTo>
                      <a:pt x="180" y="71"/>
                      <a:pt x="187" y="75"/>
                      <a:pt x="189" y="71"/>
                    </a:cubicBezTo>
                    <a:cubicBezTo>
                      <a:pt x="192" y="67"/>
                      <a:pt x="200" y="70"/>
                      <a:pt x="194" y="6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0" name="Freeform 139"/>
              <p:cNvSpPr>
                <a:spLocks noEditPoints="1"/>
              </p:cNvSpPr>
              <p:nvPr/>
            </p:nvSpPr>
            <p:spPr bwMode="auto">
              <a:xfrm>
                <a:off x="7563" y="2194"/>
                <a:ext cx="1051" cy="1660"/>
              </a:xfrm>
              <a:custGeom>
                <a:avLst/>
                <a:gdLst/>
                <a:ahLst/>
                <a:cxnLst>
                  <a:cxn ang="0">
                    <a:pos x="276" y="242"/>
                  </a:cxn>
                  <a:cxn ang="0">
                    <a:pos x="277" y="228"/>
                  </a:cxn>
                  <a:cxn ang="0">
                    <a:pos x="261" y="226"/>
                  </a:cxn>
                  <a:cxn ang="0">
                    <a:pos x="243" y="225"/>
                  </a:cxn>
                  <a:cxn ang="0">
                    <a:pos x="234" y="224"/>
                  </a:cxn>
                  <a:cxn ang="0">
                    <a:pos x="216" y="228"/>
                  </a:cxn>
                  <a:cxn ang="0">
                    <a:pos x="202" y="243"/>
                  </a:cxn>
                  <a:cxn ang="0">
                    <a:pos x="202" y="226"/>
                  </a:cxn>
                  <a:cxn ang="0">
                    <a:pos x="182" y="238"/>
                  </a:cxn>
                  <a:cxn ang="0">
                    <a:pos x="174" y="242"/>
                  </a:cxn>
                  <a:cxn ang="0">
                    <a:pos x="165" y="240"/>
                  </a:cxn>
                  <a:cxn ang="0">
                    <a:pos x="150" y="251"/>
                  </a:cxn>
                  <a:cxn ang="0">
                    <a:pos x="139" y="260"/>
                  </a:cxn>
                  <a:cxn ang="0">
                    <a:pos x="129" y="265"/>
                  </a:cxn>
                  <a:cxn ang="0">
                    <a:pos x="112" y="269"/>
                  </a:cxn>
                  <a:cxn ang="0">
                    <a:pos x="105" y="279"/>
                  </a:cxn>
                  <a:cxn ang="0">
                    <a:pos x="129" y="279"/>
                  </a:cxn>
                  <a:cxn ang="0">
                    <a:pos x="111" y="292"/>
                  </a:cxn>
                  <a:cxn ang="0">
                    <a:pos x="86" y="319"/>
                  </a:cxn>
                  <a:cxn ang="0">
                    <a:pos x="70" y="341"/>
                  </a:cxn>
                  <a:cxn ang="0">
                    <a:pos x="56" y="361"/>
                  </a:cxn>
                  <a:cxn ang="0">
                    <a:pos x="36" y="374"/>
                  </a:cxn>
                  <a:cxn ang="0">
                    <a:pos x="16" y="387"/>
                  </a:cxn>
                  <a:cxn ang="0">
                    <a:pos x="6" y="404"/>
                  </a:cxn>
                  <a:cxn ang="0">
                    <a:pos x="2" y="425"/>
                  </a:cxn>
                  <a:cxn ang="0">
                    <a:pos x="12" y="432"/>
                  </a:cxn>
                  <a:cxn ang="0">
                    <a:pos x="10" y="440"/>
                  </a:cxn>
                  <a:cxn ang="0">
                    <a:pos x="20" y="458"/>
                  </a:cxn>
                  <a:cxn ang="0">
                    <a:pos x="65" y="436"/>
                  </a:cxn>
                  <a:cxn ang="0">
                    <a:pos x="78" y="440"/>
                  </a:cxn>
                  <a:cxn ang="0">
                    <a:pos x="86" y="412"/>
                  </a:cxn>
                  <a:cxn ang="0">
                    <a:pos x="83" y="376"/>
                  </a:cxn>
                  <a:cxn ang="0">
                    <a:pos x="103" y="351"/>
                  </a:cxn>
                  <a:cxn ang="0">
                    <a:pos x="117" y="318"/>
                  </a:cxn>
                  <a:cxn ang="0">
                    <a:pos x="131" y="289"/>
                  </a:cxn>
                  <a:cxn ang="0">
                    <a:pos x="163" y="273"/>
                  </a:cxn>
                  <a:cxn ang="0">
                    <a:pos x="185" y="258"/>
                  </a:cxn>
                  <a:cxn ang="0">
                    <a:pos x="225" y="270"/>
                  </a:cxn>
                  <a:cxn ang="0">
                    <a:pos x="250" y="243"/>
                  </a:cxn>
                  <a:cxn ang="0">
                    <a:pos x="276" y="255"/>
                  </a:cxn>
                  <a:cxn ang="0">
                    <a:pos x="81" y="34"/>
                  </a:cxn>
                  <a:cxn ang="0">
                    <a:pos x="108" y="49"/>
                  </a:cxn>
                  <a:cxn ang="0">
                    <a:pos x="129" y="54"/>
                  </a:cxn>
                  <a:cxn ang="0">
                    <a:pos x="131" y="69"/>
                  </a:cxn>
                  <a:cxn ang="0">
                    <a:pos x="111" y="87"/>
                  </a:cxn>
                  <a:cxn ang="0">
                    <a:pos x="133" y="96"/>
                  </a:cxn>
                  <a:cxn ang="0">
                    <a:pos x="160" y="52"/>
                  </a:cxn>
                  <a:cxn ang="0">
                    <a:pos x="181" y="63"/>
                  </a:cxn>
                  <a:cxn ang="0">
                    <a:pos x="210" y="75"/>
                  </a:cxn>
                  <a:cxn ang="0">
                    <a:pos x="201" y="60"/>
                  </a:cxn>
                  <a:cxn ang="0">
                    <a:pos x="176" y="39"/>
                  </a:cxn>
                  <a:cxn ang="0">
                    <a:pos x="150" y="26"/>
                  </a:cxn>
                  <a:cxn ang="0">
                    <a:pos x="126" y="12"/>
                  </a:cxn>
                  <a:cxn ang="0">
                    <a:pos x="117" y="26"/>
                  </a:cxn>
                  <a:cxn ang="0">
                    <a:pos x="93" y="24"/>
                  </a:cxn>
                  <a:cxn ang="0">
                    <a:pos x="78" y="19"/>
                  </a:cxn>
                  <a:cxn ang="0">
                    <a:pos x="71" y="54"/>
                  </a:cxn>
                  <a:cxn ang="0">
                    <a:pos x="71" y="54"/>
                  </a:cxn>
                  <a:cxn ang="0">
                    <a:pos x="167" y="27"/>
                  </a:cxn>
                  <a:cxn ang="0">
                    <a:pos x="234" y="25"/>
                  </a:cxn>
                  <a:cxn ang="0">
                    <a:pos x="204" y="10"/>
                  </a:cxn>
                  <a:cxn ang="0">
                    <a:pos x="177" y="8"/>
                  </a:cxn>
                  <a:cxn ang="0">
                    <a:pos x="158" y="10"/>
                  </a:cxn>
                </a:cxnLst>
                <a:rect l="0" t="0" r="r" b="b"/>
                <a:pathLst>
                  <a:path w="292" h="462">
                    <a:moveTo>
                      <a:pt x="283" y="247"/>
                    </a:moveTo>
                    <a:cubicBezTo>
                      <a:pt x="282" y="250"/>
                      <a:pt x="278" y="249"/>
                      <a:pt x="278" y="247"/>
                    </a:cubicBezTo>
                    <a:cubicBezTo>
                      <a:pt x="278" y="244"/>
                      <a:pt x="271" y="242"/>
                      <a:pt x="270" y="241"/>
                    </a:cubicBezTo>
                    <a:cubicBezTo>
                      <a:pt x="270" y="240"/>
                      <a:pt x="273" y="240"/>
                      <a:pt x="276" y="242"/>
                    </a:cubicBezTo>
                    <a:cubicBezTo>
                      <a:pt x="279" y="243"/>
                      <a:pt x="281" y="242"/>
                      <a:pt x="284" y="239"/>
                    </a:cubicBezTo>
                    <a:cubicBezTo>
                      <a:pt x="287" y="236"/>
                      <a:pt x="291" y="239"/>
                      <a:pt x="291" y="236"/>
                    </a:cubicBezTo>
                    <a:cubicBezTo>
                      <a:pt x="292" y="234"/>
                      <a:pt x="286" y="232"/>
                      <a:pt x="285" y="231"/>
                    </a:cubicBezTo>
                    <a:cubicBezTo>
                      <a:pt x="284" y="229"/>
                      <a:pt x="281" y="227"/>
                      <a:pt x="277" y="228"/>
                    </a:cubicBezTo>
                    <a:cubicBezTo>
                      <a:pt x="273" y="228"/>
                      <a:pt x="273" y="227"/>
                      <a:pt x="271" y="225"/>
                    </a:cubicBezTo>
                    <a:cubicBezTo>
                      <a:pt x="269" y="223"/>
                      <a:pt x="262" y="226"/>
                      <a:pt x="262" y="231"/>
                    </a:cubicBezTo>
                    <a:cubicBezTo>
                      <a:pt x="262" y="236"/>
                      <a:pt x="258" y="234"/>
                      <a:pt x="259" y="232"/>
                    </a:cubicBezTo>
                    <a:cubicBezTo>
                      <a:pt x="261" y="229"/>
                      <a:pt x="257" y="226"/>
                      <a:pt x="261" y="226"/>
                    </a:cubicBezTo>
                    <a:cubicBezTo>
                      <a:pt x="264" y="225"/>
                      <a:pt x="262" y="220"/>
                      <a:pt x="256" y="219"/>
                    </a:cubicBezTo>
                    <a:cubicBezTo>
                      <a:pt x="250" y="219"/>
                      <a:pt x="248" y="224"/>
                      <a:pt x="249" y="226"/>
                    </a:cubicBezTo>
                    <a:cubicBezTo>
                      <a:pt x="251" y="227"/>
                      <a:pt x="245" y="234"/>
                      <a:pt x="242" y="234"/>
                    </a:cubicBezTo>
                    <a:cubicBezTo>
                      <a:pt x="240" y="234"/>
                      <a:pt x="243" y="228"/>
                      <a:pt x="243" y="225"/>
                    </a:cubicBezTo>
                    <a:cubicBezTo>
                      <a:pt x="242" y="222"/>
                      <a:pt x="240" y="223"/>
                      <a:pt x="235" y="229"/>
                    </a:cubicBezTo>
                    <a:cubicBezTo>
                      <a:pt x="231" y="234"/>
                      <a:pt x="227" y="239"/>
                      <a:pt x="225" y="239"/>
                    </a:cubicBezTo>
                    <a:cubicBezTo>
                      <a:pt x="222" y="240"/>
                      <a:pt x="222" y="235"/>
                      <a:pt x="227" y="232"/>
                    </a:cubicBezTo>
                    <a:cubicBezTo>
                      <a:pt x="231" y="230"/>
                      <a:pt x="231" y="224"/>
                      <a:pt x="234" y="224"/>
                    </a:cubicBezTo>
                    <a:cubicBezTo>
                      <a:pt x="237" y="224"/>
                      <a:pt x="237" y="220"/>
                      <a:pt x="233" y="219"/>
                    </a:cubicBezTo>
                    <a:cubicBezTo>
                      <a:pt x="228" y="218"/>
                      <a:pt x="228" y="223"/>
                      <a:pt x="226" y="224"/>
                    </a:cubicBezTo>
                    <a:cubicBezTo>
                      <a:pt x="225" y="226"/>
                      <a:pt x="218" y="222"/>
                      <a:pt x="218" y="223"/>
                    </a:cubicBezTo>
                    <a:cubicBezTo>
                      <a:pt x="219" y="225"/>
                      <a:pt x="215" y="225"/>
                      <a:pt x="216" y="228"/>
                    </a:cubicBezTo>
                    <a:cubicBezTo>
                      <a:pt x="218" y="230"/>
                      <a:pt x="216" y="232"/>
                      <a:pt x="214" y="229"/>
                    </a:cubicBezTo>
                    <a:cubicBezTo>
                      <a:pt x="212" y="226"/>
                      <a:pt x="208" y="229"/>
                      <a:pt x="206" y="232"/>
                    </a:cubicBezTo>
                    <a:cubicBezTo>
                      <a:pt x="204" y="235"/>
                      <a:pt x="201" y="235"/>
                      <a:pt x="203" y="236"/>
                    </a:cubicBezTo>
                    <a:cubicBezTo>
                      <a:pt x="205" y="237"/>
                      <a:pt x="205" y="242"/>
                      <a:pt x="202" y="243"/>
                    </a:cubicBezTo>
                    <a:cubicBezTo>
                      <a:pt x="199" y="244"/>
                      <a:pt x="200" y="235"/>
                      <a:pt x="198" y="235"/>
                    </a:cubicBezTo>
                    <a:cubicBezTo>
                      <a:pt x="196" y="236"/>
                      <a:pt x="197" y="231"/>
                      <a:pt x="200" y="231"/>
                    </a:cubicBezTo>
                    <a:cubicBezTo>
                      <a:pt x="204" y="231"/>
                      <a:pt x="207" y="226"/>
                      <a:pt x="206" y="225"/>
                    </a:cubicBezTo>
                    <a:cubicBezTo>
                      <a:pt x="206" y="223"/>
                      <a:pt x="202" y="224"/>
                      <a:pt x="202" y="226"/>
                    </a:cubicBezTo>
                    <a:cubicBezTo>
                      <a:pt x="202" y="229"/>
                      <a:pt x="197" y="228"/>
                      <a:pt x="193" y="228"/>
                    </a:cubicBezTo>
                    <a:cubicBezTo>
                      <a:pt x="189" y="228"/>
                      <a:pt x="189" y="233"/>
                      <a:pt x="194" y="236"/>
                    </a:cubicBezTo>
                    <a:cubicBezTo>
                      <a:pt x="199" y="238"/>
                      <a:pt x="193" y="240"/>
                      <a:pt x="191" y="238"/>
                    </a:cubicBezTo>
                    <a:cubicBezTo>
                      <a:pt x="188" y="236"/>
                      <a:pt x="185" y="237"/>
                      <a:pt x="182" y="238"/>
                    </a:cubicBezTo>
                    <a:cubicBezTo>
                      <a:pt x="180" y="239"/>
                      <a:pt x="188" y="242"/>
                      <a:pt x="189" y="244"/>
                    </a:cubicBezTo>
                    <a:cubicBezTo>
                      <a:pt x="189" y="245"/>
                      <a:pt x="184" y="242"/>
                      <a:pt x="183" y="243"/>
                    </a:cubicBezTo>
                    <a:cubicBezTo>
                      <a:pt x="182" y="244"/>
                      <a:pt x="178" y="242"/>
                      <a:pt x="177" y="239"/>
                    </a:cubicBezTo>
                    <a:cubicBezTo>
                      <a:pt x="177" y="237"/>
                      <a:pt x="169" y="241"/>
                      <a:pt x="174" y="242"/>
                    </a:cubicBezTo>
                    <a:cubicBezTo>
                      <a:pt x="178" y="243"/>
                      <a:pt x="176" y="245"/>
                      <a:pt x="176" y="249"/>
                    </a:cubicBezTo>
                    <a:cubicBezTo>
                      <a:pt x="176" y="253"/>
                      <a:pt x="171" y="250"/>
                      <a:pt x="172" y="247"/>
                    </a:cubicBezTo>
                    <a:cubicBezTo>
                      <a:pt x="173" y="243"/>
                      <a:pt x="169" y="244"/>
                      <a:pt x="166" y="246"/>
                    </a:cubicBezTo>
                    <a:cubicBezTo>
                      <a:pt x="163" y="248"/>
                      <a:pt x="167" y="242"/>
                      <a:pt x="165" y="240"/>
                    </a:cubicBezTo>
                    <a:cubicBezTo>
                      <a:pt x="164" y="237"/>
                      <a:pt x="161" y="240"/>
                      <a:pt x="157" y="240"/>
                    </a:cubicBezTo>
                    <a:cubicBezTo>
                      <a:pt x="154" y="241"/>
                      <a:pt x="152" y="241"/>
                      <a:pt x="154" y="243"/>
                    </a:cubicBezTo>
                    <a:cubicBezTo>
                      <a:pt x="156" y="246"/>
                      <a:pt x="156" y="249"/>
                      <a:pt x="153" y="249"/>
                    </a:cubicBezTo>
                    <a:cubicBezTo>
                      <a:pt x="150" y="248"/>
                      <a:pt x="149" y="249"/>
                      <a:pt x="150" y="251"/>
                    </a:cubicBezTo>
                    <a:cubicBezTo>
                      <a:pt x="150" y="254"/>
                      <a:pt x="146" y="254"/>
                      <a:pt x="146" y="252"/>
                    </a:cubicBezTo>
                    <a:cubicBezTo>
                      <a:pt x="145" y="249"/>
                      <a:pt x="140" y="250"/>
                      <a:pt x="138" y="253"/>
                    </a:cubicBezTo>
                    <a:cubicBezTo>
                      <a:pt x="136" y="255"/>
                      <a:pt x="132" y="257"/>
                      <a:pt x="132" y="260"/>
                    </a:cubicBezTo>
                    <a:cubicBezTo>
                      <a:pt x="133" y="263"/>
                      <a:pt x="136" y="259"/>
                      <a:pt x="139" y="260"/>
                    </a:cubicBezTo>
                    <a:cubicBezTo>
                      <a:pt x="142" y="261"/>
                      <a:pt x="139" y="262"/>
                      <a:pt x="141" y="264"/>
                    </a:cubicBezTo>
                    <a:cubicBezTo>
                      <a:pt x="142" y="265"/>
                      <a:pt x="142" y="269"/>
                      <a:pt x="140" y="267"/>
                    </a:cubicBezTo>
                    <a:cubicBezTo>
                      <a:pt x="137" y="265"/>
                      <a:pt x="134" y="264"/>
                      <a:pt x="134" y="268"/>
                    </a:cubicBezTo>
                    <a:cubicBezTo>
                      <a:pt x="133" y="271"/>
                      <a:pt x="131" y="267"/>
                      <a:pt x="129" y="265"/>
                    </a:cubicBezTo>
                    <a:cubicBezTo>
                      <a:pt x="127" y="262"/>
                      <a:pt x="125" y="269"/>
                      <a:pt x="123" y="268"/>
                    </a:cubicBezTo>
                    <a:cubicBezTo>
                      <a:pt x="121" y="266"/>
                      <a:pt x="127" y="261"/>
                      <a:pt x="125" y="258"/>
                    </a:cubicBezTo>
                    <a:cubicBezTo>
                      <a:pt x="124" y="256"/>
                      <a:pt x="123" y="260"/>
                      <a:pt x="119" y="264"/>
                    </a:cubicBezTo>
                    <a:cubicBezTo>
                      <a:pt x="115" y="267"/>
                      <a:pt x="110" y="267"/>
                      <a:pt x="112" y="269"/>
                    </a:cubicBezTo>
                    <a:cubicBezTo>
                      <a:pt x="113" y="271"/>
                      <a:pt x="108" y="272"/>
                      <a:pt x="107" y="275"/>
                    </a:cubicBezTo>
                    <a:cubicBezTo>
                      <a:pt x="106" y="278"/>
                      <a:pt x="98" y="279"/>
                      <a:pt x="93" y="283"/>
                    </a:cubicBezTo>
                    <a:cubicBezTo>
                      <a:pt x="88" y="286"/>
                      <a:pt x="94" y="286"/>
                      <a:pt x="97" y="283"/>
                    </a:cubicBezTo>
                    <a:cubicBezTo>
                      <a:pt x="100" y="280"/>
                      <a:pt x="101" y="282"/>
                      <a:pt x="105" y="279"/>
                    </a:cubicBezTo>
                    <a:cubicBezTo>
                      <a:pt x="110" y="276"/>
                      <a:pt x="114" y="274"/>
                      <a:pt x="116" y="275"/>
                    </a:cubicBezTo>
                    <a:cubicBezTo>
                      <a:pt x="118" y="276"/>
                      <a:pt x="121" y="277"/>
                      <a:pt x="123" y="274"/>
                    </a:cubicBezTo>
                    <a:cubicBezTo>
                      <a:pt x="125" y="271"/>
                      <a:pt x="128" y="272"/>
                      <a:pt x="130" y="273"/>
                    </a:cubicBezTo>
                    <a:cubicBezTo>
                      <a:pt x="132" y="275"/>
                      <a:pt x="126" y="277"/>
                      <a:pt x="129" y="279"/>
                    </a:cubicBezTo>
                    <a:cubicBezTo>
                      <a:pt x="131" y="282"/>
                      <a:pt x="126" y="284"/>
                      <a:pt x="126" y="281"/>
                    </a:cubicBezTo>
                    <a:cubicBezTo>
                      <a:pt x="126" y="279"/>
                      <a:pt x="122" y="277"/>
                      <a:pt x="121" y="279"/>
                    </a:cubicBezTo>
                    <a:cubicBezTo>
                      <a:pt x="120" y="281"/>
                      <a:pt x="118" y="284"/>
                      <a:pt x="116" y="284"/>
                    </a:cubicBezTo>
                    <a:cubicBezTo>
                      <a:pt x="114" y="284"/>
                      <a:pt x="111" y="288"/>
                      <a:pt x="111" y="292"/>
                    </a:cubicBezTo>
                    <a:cubicBezTo>
                      <a:pt x="111" y="296"/>
                      <a:pt x="107" y="292"/>
                      <a:pt x="107" y="295"/>
                    </a:cubicBezTo>
                    <a:cubicBezTo>
                      <a:pt x="107" y="299"/>
                      <a:pt x="101" y="305"/>
                      <a:pt x="97" y="310"/>
                    </a:cubicBezTo>
                    <a:cubicBezTo>
                      <a:pt x="92" y="314"/>
                      <a:pt x="96" y="315"/>
                      <a:pt x="95" y="318"/>
                    </a:cubicBezTo>
                    <a:cubicBezTo>
                      <a:pt x="93" y="321"/>
                      <a:pt x="88" y="318"/>
                      <a:pt x="86" y="319"/>
                    </a:cubicBezTo>
                    <a:cubicBezTo>
                      <a:pt x="84" y="321"/>
                      <a:pt x="87" y="328"/>
                      <a:pt x="85" y="330"/>
                    </a:cubicBezTo>
                    <a:cubicBezTo>
                      <a:pt x="82" y="332"/>
                      <a:pt x="85" y="335"/>
                      <a:pt x="85" y="337"/>
                    </a:cubicBezTo>
                    <a:cubicBezTo>
                      <a:pt x="85" y="340"/>
                      <a:pt x="78" y="336"/>
                      <a:pt x="78" y="338"/>
                    </a:cubicBezTo>
                    <a:cubicBezTo>
                      <a:pt x="77" y="341"/>
                      <a:pt x="71" y="340"/>
                      <a:pt x="70" y="341"/>
                    </a:cubicBezTo>
                    <a:cubicBezTo>
                      <a:pt x="68" y="342"/>
                      <a:pt x="73" y="346"/>
                      <a:pt x="76" y="348"/>
                    </a:cubicBezTo>
                    <a:cubicBezTo>
                      <a:pt x="79" y="350"/>
                      <a:pt x="73" y="352"/>
                      <a:pt x="73" y="349"/>
                    </a:cubicBezTo>
                    <a:cubicBezTo>
                      <a:pt x="72" y="347"/>
                      <a:pt x="68" y="351"/>
                      <a:pt x="63" y="353"/>
                    </a:cubicBezTo>
                    <a:cubicBezTo>
                      <a:pt x="57" y="356"/>
                      <a:pt x="60" y="360"/>
                      <a:pt x="56" y="361"/>
                    </a:cubicBezTo>
                    <a:cubicBezTo>
                      <a:pt x="52" y="361"/>
                      <a:pt x="53" y="367"/>
                      <a:pt x="50" y="369"/>
                    </a:cubicBezTo>
                    <a:cubicBezTo>
                      <a:pt x="47" y="371"/>
                      <a:pt x="48" y="364"/>
                      <a:pt x="44" y="364"/>
                    </a:cubicBezTo>
                    <a:cubicBezTo>
                      <a:pt x="40" y="364"/>
                      <a:pt x="40" y="367"/>
                      <a:pt x="43" y="371"/>
                    </a:cubicBezTo>
                    <a:cubicBezTo>
                      <a:pt x="45" y="374"/>
                      <a:pt x="39" y="371"/>
                      <a:pt x="36" y="374"/>
                    </a:cubicBezTo>
                    <a:cubicBezTo>
                      <a:pt x="34" y="377"/>
                      <a:pt x="27" y="376"/>
                      <a:pt x="26" y="378"/>
                    </a:cubicBezTo>
                    <a:cubicBezTo>
                      <a:pt x="24" y="381"/>
                      <a:pt x="31" y="381"/>
                      <a:pt x="32" y="383"/>
                    </a:cubicBezTo>
                    <a:cubicBezTo>
                      <a:pt x="33" y="385"/>
                      <a:pt x="26" y="384"/>
                      <a:pt x="22" y="383"/>
                    </a:cubicBezTo>
                    <a:cubicBezTo>
                      <a:pt x="18" y="382"/>
                      <a:pt x="19" y="388"/>
                      <a:pt x="16" y="387"/>
                    </a:cubicBezTo>
                    <a:cubicBezTo>
                      <a:pt x="13" y="386"/>
                      <a:pt x="8" y="390"/>
                      <a:pt x="11" y="392"/>
                    </a:cubicBezTo>
                    <a:cubicBezTo>
                      <a:pt x="13" y="395"/>
                      <a:pt x="9" y="395"/>
                      <a:pt x="7" y="393"/>
                    </a:cubicBezTo>
                    <a:cubicBezTo>
                      <a:pt x="4" y="392"/>
                      <a:pt x="2" y="396"/>
                      <a:pt x="1" y="398"/>
                    </a:cubicBezTo>
                    <a:cubicBezTo>
                      <a:pt x="1" y="401"/>
                      <a:pt x="6" y="403"/>
                      <a:pt x="6" y="404"/>
                    </a:cubicBezTo>
                    <a:cubicBezTo>
                      <a:pt x="6" y="405"/>
                      <a:pt x="1" y="408"/>
                      <a:pt x="4" y="408"/>
                    </a:cubicBezTo>
                    <a:cubicBezTo>
                      <a:pt x="7" y="409"/>
                      <a:pt x="5" y="412"/>
                      <a:pt x="3" y="412"/>
                    </a:cubicBezTo>
                    <a:cubicBezTo>
                      <a:pt x="1" y="413"/>
                      <a:pt x="1" y="415"/>
                      <a:pt x="3" y="418"/>
                    </a:cubicBezTo>
                    <a:cubicBezTo>
                      <a:pt x="5" y="420"/>
                      <a:pt x="0" y="421"/>
                      <a:pt x="2" y="425"/>
                    </a:cubicBezTo>
                    <a:cubicBezTo>
                      <a:pt x="5" y="428"/>
                      <a:pt x="7" y="424"/>
                      <a:pt x="8" y="426"/>
                    </a:cubicBezTo>
                    <a:cubicBezTo>
                      <a:pt x="9" y="429"/>
                      <a:pt x="13" y="427"/>
                      <a:pt x="16" y="423"/>
                    </a:cubicBezTo>
                    <a:cubicBezTo>
                      <a:pt x="20" y="420"/>
                      <a:pt x="21" y="427"/>
                      <a:pt x="18" y="427"/>
                    </a:cubicBezTo>
                    <a:cubicBezTo>
                      <a:pt x="15" y="427"/>
                      <a:pt x="12" y="429"/>
                      <a:pt x="12" y="432"/>
                    </a:cubicBezTo>
                    <a:cubicBezTo>
                      <a:pt x="13" y="435"/>
                      <a:pt x="8" y="434"/>
                      <a:pt x="8" y="430"/>
                    </a:cubicBezTo>
                    <a:cubicBezTo>
                      <a:pt x="8" y="427"/>
                      <a:pt x="2" y="431"/>
                      <a:pt x="4" y="434"/>
                    </a:cubicBezTo>
                    <a:cubicBezTo>
                      <a:pt x="6" y="436"/>
                      <a:pt x="3" y="438"/>
                      <a:pt x="3" y="440"/>
                    </a:cubicBezTo>
                    <a:cubicBezTo>
                      <a:pt x="3" y="443"/>
                      <a:pt x="8" y="442"/>
                      <a:pt x="10" y="440"/>
                    </a:cubicBezTo>
                    <a:cubicBezTo>
                      <a:pt x="11" y="437"/>
                      <a:pt x="14" y="437"/>
                      <a:pt x="16" y="440"/>
                    </a:cubicBezTo>
                    <a:cubicBezTo>
                      <a:pt x="17" y="443"/>
                      <a:pt x="13" y="441"/>
                      <a:pt x="13" y="445"/>
                    </a:cubicBezTo>
                    <a:cubicBezTo>
                      <a:pt x="13" y="449"/>
                      <a:pt x="10" y="445"/>
                      <a:pt x="8" y="448"/>
                    </a:cubicBezTo>
                    <a:cubicBezTo>
                      <a:pt x="6" y="451"/>
                      <a:pt x="17" y="457"/>
                      <a:pt x="20" y="458"/>
                    </a:cubicBezTo>
                    <a:cubicBezTo>
                      <a:pt x="23" y="458"/>
                      <a:pt x="26" y="462"/>
                      <a:pt x="33" y="461"/>
                    </a:cubicBezTo>
                    <a:cubicBezTo>
                      <a:pt x="40" y="460"/>
                      <a:pt x="52" y="448"/>
                      <a:pt x="54" y="446"/>
                    </a:cubicBezTo>
                    <a:cubicBezTo>
                      <a:pt x="56" y="443"/>
                      <a:pt x="59" y="446"/>
                      <a:pt x="62" y="444"/>
                    </a:cubicBezTo>
                    <a:cubicBezTo>
                      <a:pt x="64" y="442"/>
                      <a:pt x="63" y="437"/>
                      <a:pt x="65" y="436"/>
                    </a:cubicBezTo>
                    <a:cubicBezTo>
                      <a:pt x="67" y="435"/>
                      <a:pt x="68" y="441"/>
                      <a:pt x="69" y="442"/>
                    </a:cubicBezTo>
                    <a:cubicBezTo>
                      <a:pt x="71" y="442"/>
                      <a:pt x="72" y="444"/>
                      <a:pt x="72" y="447"/>
                    </a:cubicBezTo>
                    <a:cubicBezTo>
                      <a:pt x="73" y="447"/>
                      <a:pt x="75" y="447"/>
                      <a:pt x="75" y="447"/>
                    </a:cubicBezTo>
                    <a:cubicBezTo>
                      <a:pt x="78" y="449"/>
                      <a:pt x="78" y="442"/>
                      <a:pt x="78" y="440"/>
                    </a:cubicBezTo>
                    <a:cubicBezTo>
                      <a:pt x="78" y="438"/>
                      <a:pt x="80" y="434"/>
                      <a:pt x="80" y="431"/>
                    </a:cubicBezTo>
                    <a:cubicBezTo>
                      <a:pt x="79" y="428"/>
                      <a:pt x="86" y="430"/>
                      <a:pt x="87" y="428"/>
                    </a:cubicBezTo>
                    <a:cubicBezTo>
                      <a:pt x="88" y="426"/>
                      <a:pt x="89" y="419"/>
                      <a:pt x="87" y="417"/>
                    </a:cubicBezTo>
                    <a:cubicBezTo>
                      <a:pt x="84" y="416"/>
                      <a:pt x="84" y="412"/>
                      <a:pt x="86" y="412"/>
                    </a:cubicBezTo>
                    <a:cubicBezTo>
                      <a:pt x="88" y="412"/>
                      <a:pt x="91" y="411"/>
                      <a:pt x="90" y="406"/>
                    </a:cubicBezTo>
                    <a:cubicBezTo>
                      <a:pt x="90" y="402"/>
                      <a:pt x="83" y="402"/>
                      <a:pt x="83" y="398"/>
                    </a:cubicBezTo>
                    <a:cubicBezTo>
                      <a:pt x="82" y="394"/>
                      <a:pt x="86" y="393"/>
                      <a:pt x="83" y="387"/>
                    </a:cubicBezTo>
                    <a:cubicBezTo>
                      <a:pt x="81" y="382"/>
                      <a:pt x="84" y="379"/>
                      <a:pt x="83" y="376"/>
                    </a:cubicBezTo>
                    <a:cubicBezTo>
                      <a:pt x="82" y="374"/>
                      <a:pt x="81" y="370"/>
                      <a:pt x="84" y="365"/>
                    </a:cubicBezTo>
                    <a:cubicBezTo>
                      <a:pt x="88" y="360"/>
                      <a:pt x="94" y="357"/>
                      <a:pt x="96" y="357"/>
                    </a:cubicBezTo>
                    <a:cubicBezTo>
                      <a:pt x="98" y="358"/>
                      <a:pt x="102" y="360"/>
                      <a:pt x="103" y="357"/>
                    </a:cubicBezTo>
                    <a:cubicBezTo>
                      <a:pt x="105" y="354"/>
                      <a:pt x="105" y="351"/>
                      <a:pt x="103" y="351"/>
                    </a:cubicBezTo>
                    <a:cubicBezTo>
                      <a:pt x="102" y="350"/>
                      <a:pt x="97" y="349"/>
                      <a:pt x="101" y="345"/>
                    </a:cubicBezTo>
                    <a:cubicBezTo>
                      <a:pt x="104" y="340"/>
                      <a:pt x="108" y="335"/>
                      <a:pt x="108" y="330"/>
                    </a:cubicBezTo>
                    <a:cubicBezTo>
                      <a:pt x="109" y="325"/>
                      <a:pt x="107" y="322"/>
                      <a:pt x="109" y="320"/>
                    </a:cubicBezTo>
                    <a:cubicBezTo>
                      <a:pt x="110" y="318"/>
                      <a:pt x="114" y="320"/>
                      <a:pt x="117" y="318"/>
                    </a:cubicBezTo>
                    <a:cubicBezTo>
                      <a:pt x="120" y="316"/>
                      <a:pt x="118" y="313"/>
                      <a:pt x="119" y="311"/>
                    </a:cubicBezTo>
                    <a:cubicBezTo>
                      <a:pt x="121" y="310"/>
                      <a:pt x="123" y="304"/>
                      <a:pt x="125" y="303"/>
                    </a:cubicBezTo>
                    <a:cubicBezTo>
                      <a:pt x="127" y="301"/>
                      <a:pt x="129" y="299"/>
                      <a:pt x="128" y="297"/>
                    </a:cubicBezTo>
                    <a:cubicBezTo>
                      <a:pt x="126" y="295"/>
                      <a:pt x="131" y="293"/>
                      <a:pt x="131" y="289"/>
                    </a:cubicBezTo>
                    <a:cubicBezTo>
                      <a:pt x="131" y="285"/>
                      <a:pt x="136" y="283"/>
                      <a:pt x="140" y="283"/>
                    </a:cubicBezTo>
                    <a:cubicBezTo>
                      <a:pt x="143" y="283"/>
                      <a:pt x="148" y="283"/>
                      <a:pt x="148" y="279"/>
                    </a:cubicBezTo>
                    <a:cubicBezTo>
                      <a:pt x="148" y="276"/>
                      <a:pt x="146" y="269"/>
                      <a:pt x="151" y="271"/>
                    </a:cubicBezTo>
                    <a:cubicBezTo>
                      <a:pt x="156" y="273"/>
                      <a:pt x="159" y="271"/>
                      <a:pt x="163" y="273"/>
                    </a:cubicBezTo>
                    <a:cubicBezTo>
                      <a:pt x="166" y="276"/>
                      <a:pt x="170" y="276"/>
                      <a:pt x="170" y="271"/>
                    </a:cubicBezTo>
                    <a:cubicBezTo>
                      <a:pt x="170" y="267"/>
                      <a:pt x="172" y="260"/>
                      <a:pt x="177" y="263"/>
                    </a:cubicBezTo>
                    <a:cubicBezTo>
                      <a:pt x="177" y="263"/>
                      <a:pt x="177" y="263"/>
                      <a:pt x="178" y="263"/>
                    </a:cubicBezTo>
                    <a:cubicBezTo>
                      <a:pt x="179" y="260"/>
                      <a:pt x="182" y="258"/>
                      <a:pt x="185" y="258"/>
                    </a:cubicBezTo>
                    <a:cubicBezTo>
                      <a:pt x="189" y="258"/>
                      <a:pt x="192" y="266"/>
                      <a:pt x="197" y="267"/>
                    </a:cubicBezTo>
                    <a:cubicBezTo>
                      <a:pt x="203" y="268"/>
                      <a:pt x="208" y="270"/>
                      <a:pt x="210" y="268"/>
                    </a:cubicBezTo>
                    <a:cubicBezTo>
                      <a:pt x="211" y="265"/>
                      <a:pt x="215" y="269"/>
                      <a:pt x="218" y="268"/>
                    </a:cubicBezTo>
                    <a:cubicBezTo>
                      <a:pt x="222" y="267"/>
                      <a:pt x="222" y="274"/>
                      <a:pt x="225" y="270"/>
                    </a:cubicBezTo>
                    <a:cubicBezTo>
                      <a:pt x="228" y="265"/>
                      <a:pt x="224" y="263"/>
                      <a:pt x="230" y="263"/>
                    </a:cubicBezTo>
                    <a:cubicBezTo>
                      <a:pt x="235" y="264"/>
                      <a:pt x="232" y="257"/>
                      <a:pt x="232" y="254"/>
                    </a:cubicBezTo>
                    <a:cubicBezTo>
                      <a:pt x="232" y="250"/>
                      <a:pt x="239" y="249"/>
                      <a:pt x="239" y="246"/>
                    </a:cubicBezTo>
                    <a:cubicBezTo>
                      <a:pt x="239" y="243"/>
                      <a:pt x="248" y="246"/>
                      <a:pt x="250" y="243"/>
                    </a:cubicBezTo>
                    <a:cubicBezTo>
                      <a:pt x="252" y="241"/>
                      <a:pt x="257" y="240"/>
                      <a:pt x="259" y="243"/>
                    </a:cubicBezTo>
                    <a:cubicBezTo>
                      <a:pt x="261" y="247"/>
                      <a:pt x="270" y="248"/>
                      <a:pt x="271" y="251"/>
                    </a:cubicBezTo>
                    <a:cubicBezTo>
                      <a:pt x="271" y="253"/>
                      <a:pt x="271" y="255"/>
                      <a:pt x="271" y="258"/>
                    </a:cubicBezTo>
                    <a:cubicBezTo>
                      <a:pt x="272" y="256"/>
                      <a:pt x="274" y="255"/>
                      <a:pt x="276" y="255"/>
                    </a:cubicBezTo>
                    <a:cubicBezTo>
                      <a:pt x="279" y="255"/>
                      <a:pt x="282" y="250"/>
                      <a:pt x="285" y="251"/>
                    </a:cubicBezTo>
                    <a:cubicBezTo>
                      <a:pt x="288" y="251"/>
                      <a:pt x="290" y="251"/>
                      <a:pt x="291" y="247"/>
                    </a:cubicBezTo>
                    <a:cubicBezTo>
                      <a:pt x="288" y="245"/>
                      <a:pt x="283" y="245"/>
                      <a:pt x="283" y="247"/>
                    </a:cubicBezTo>
                    <a:close/>
                    <a:moveTo>
                      <a:pt x="81" y="34"/>
                    </a:moveTo>
                    <a:cubicBezTo>
                      <a:pt x="86" y="35"/>
                      <a:pt x="76" y="40"/>
                      <a:pt x="75" y="45"/>
                    </a:cubicBezTo>
                    <a:cubicBezTo>
                      <a:pt x="73" y="49"/>
                      <a:pt x="82" y="54"/>
                      <a:pt x="86" y="57"/>
                    </a:cubicBezTo>
                    <a:cubicBezTo>
                      <a:pt x="90" y="61"/>
                      <a:pt x="99" y="60"/>
                      <a:pt x="102" y="58"/>
                    </a:cubicBezTo>
                    <a:cubicBezTo>
                      <a:pt x="105" y="56"/>
                      <a:pt x="104" y="49"/>
                      <a:pt x="108" y="49"/>
                    </a:cubicBezTo>
                    <a:cubicBezTo>
                      <a:pt x="113" y="50"/>
                      <a:pt x="110" y="46"/>
                      <a:pt x="114" y="44"/>
                    </a:cubicBezTo>
                    <a:cubicBezTo>
                      <a:pt x="117" y="43"/>
                      <a:pt x="118" y="48"/>
                      <a:pt x="115" y="51"/>
                    </a:cubicBezTo>
                    <a:cubicBezTo>
                      <a:pt x="112" y="55"/>
                      <a:pt x="120" y="54"/>
                      <a:pt x="125" y="50"/>
                    </a:cubicBezTo>
                    <a:cubicBezTo>
                      <a:pt x="129" y="46"/>
                      <a:pt x="130" y="50"/>
                      <a:pt x="129" y="54"/>
                    </a:cubicBezTo>
                    <a:cubicBezTo>
                      <a:pt x="128" y="58"/>
                      <a:pt x="119" y="56"/>
                      <a:pt x="116" y="60"/>
                    </a:cubicBezTo>
                    <a:cubicBezTo>
                      <a:pt x="112" y="65"/>
                      <a:pt x="102" y="61"/>
                      <a:pt x="98" y="66"/>
                    </a:cubicBezTo>
                    <a:cubicBezTo>
                      <a:pt x="93" y="71"/>
                      <a:pt x="102" y="71"/>
                      <a:pt x="108" y="70"/>
                    </a:cubicBezTo>
                    <a:cubicBezTo>
                      <a:pt x="114" y="69"/>
                      <a:pt x="126" y="68"/>
                      <a:pt x="131" y="69"/>
                    </a:cubicBezTo>
                    <a:cubicBezTo>
                      <a:pt x="135" y="70"/>
                      <a:pt x="128" y="72"/>
                      <a:pt x="120" y="72"/>
                    </a:cubicBezTo>
                    <a:cubicBezTo>
                      <a:pt x="113" y="72"/>
                      <a:pt x="110" y="74"/>
                      <a:pt x="111" y="76"/>
                    </a:cubicBezTo>
                    <a:cubicBezTo>
                      <a:pt x="111" y="78"/>
                      <a:pt x="100" y="74"/>
                      <a:pt x="100" y="78"/>
                    </a:cubicBezTo>
                    <a:cubicBezTo>
                      <a:pt x="99" y="83"/>
                      <a:pt x="110" y="84"/>
                      <a:pt x="111" y="87"/>
                    </a:cubicBezTo>
                    <a:cubicBezTo>
                      <a:pt x="112" y="90"/>
                      <a:pt x="119" y="87"/>
                      <a:pt x="122" y="88"/>
                    </a:cubicBezTo>
                    <a:cubicBezTo>
                      <a:pt x="125" y="89"/>
                      <a:pt x="117" y="91"/>
                      <a:pt x="116" y="93"/>
                    </a:cubicBezTo>
                    <a:cubicBezTo>
                      <a:pt x="115" y="94"/>
                      <a:pt x="124" y="96"/>
                      <a:pt x="126" y="98"/>
                    </a:cubicBezTo>
                    <a:cubicBezTo>
                      <a:pt x="127" y="101"/>
                      <a:pt x="133" y="99"/>
                      <a:pt x="133" y="96"/>
                    </a:cubicBezTo>
                    <a:cubicBezTo>
                      <a:pt x="133" y="91"/>
                      <a:pt x="139" y="78"/>
                      <a:pt x="146" y="76"/>
                    </a:cubicBezTo>
                    <a:cubicBezTo>
                      <a:pt x="154" y="73"/>
                      <a:pt x="149" y="70"/>
                      <a:pt x="150" y="66"/>
                    </a:cubicBezTo>
                    <a:cubicBezTo>
                      <a:pt x="151" y="62"/>
                      <a:pt x="157" y="65"/>
                      <a:pt x="156" y="62"/>
                    </a:cubicBezTo>
                    <a:cubicBezTo>
                      <a:pt x="154" y="58"/>
                      <a:pt x="155" y="57"/>
                      <a:pt x="160" y="52"/>
                    </a:cubicBezTo>
                    <a:cubicBezTo>
                      <a:pt x="164" y="48"/>
                      <a:pt x="167" y="51"/>
                      <a:pt x="173" y="48"/>
                    </a:cubicBezTo>
                    <a:cubicBezTo>
                      <a:pt x="179" y="46"/>
                      <a:pt x="182" y="50"/>
                      <a:pt x="175" y="51"/>
                    </a:cubicBezTo>
                    <a:cubicBezTo>
                      <a:pt x="170" y="51"/>
                      <a:pt x="173" y="58"/>
                      <a:pt x="177" y="59"/>
                    </a:cubicBezTo>
                    <a:cubicBezTo>
                      <a:pt x="182" y="61"/>
                      <a:pt x="178" y="63"/>
                      <a:pt x="181" y="63"/>
                    </a:cubicBezTo>
                    <a:cubicBezTo>
                      <a:pt x="185" y="64"/>
                      <a:pt x="184" y="69"/>
                      <a:pt x="179" y="74"/>
                    </a:cubicBezTo>
                    <a:cubicBezTo>
                      <a:pt x="175" y="79"/>
                      <a:pt x="180" y="80"/>
                      <a:pt x="190" y="76"/>
                    </a:cubicBezTo>
                    <a:cubicBezTo>
                      <a:pt x="199" y="73"/>
                      <a:pt x="193" y="79"/>
                      <a:pt x="196" y="82"/>
                    </a:cubicBezTo>
                    <a:cubicBezTo>
                      <a:pt x="199" y="85"/>
                      <a:pt x="206" y="80"/>
                      <a:pt x="210" y="75"/>
                    </a:cubicBezTo>
                    <a:cubicBezTo>
                      <a:pt x="214" y="71"/>
                      <a:pt x="220" y="71"/>
                      <a:pt x="220" y="69"/>
                    </a:cubicBezTo>
                    <a:cubicBezTo>
                      <a:pt x="220" y="66"/>
                      <a:pt x="216" y="65"/>
                      <a:pt x="212" y="67"/>
                    </a:cubicBezTo>
                    <a:cubicBezTo>
                      <a:pt x="209" y="68"/>
                      <a:pt x="200" y="67"/>
                      <a:pt x="203" y="65"/>
                    </a:cubicBezTo>
                    <a:cubicBezTo>
                      <a:pt x="206" y="62"/>
                      <a:pt x="205" y="60"/>
                      <a:pt x="201" y="60"/>
                    </a:cubicBezTo>
                    <a:cubicBezTo>
                      <a:pt x="196" y="61"/>
                      <a:pt x="188" y="58"/>
                      <a:pt x="192" y="57"/>
                    </a:cubicBezTo>
                    <a:cubicBezTo>
                      <a:pt x="196" y="55"/>
                      <a:pt x="189" y="50"/>
                      <a:pt x="186" y="51"/>
                    </a:cubicBezTo>
                    <a:cubicBezTo>
                      <a:pt x="182" y="51"/>
                      <a:pt x="183" y="47"/>
                      <a:pt x="184" y="44"/>
                    </a:cubicBezTo>
                    <a:cubicBezTo>
                      <a:pt x="184" y="41"/>
                      <a:pt x="174" y="40"/>
                      <a:pt x="176" y="39"/>
                    </a:cubicBezTo>
                    <a:cubicBezTo>
                      <a:pt x="178" y="38"/>
                      <a:pt x="171" y="36"/>
                      <a:pt x="170" y="38"/>
                    </a:cubicBezTo>
                    <a:cubicBezTo>
                      <a:pt x="168" y="40"/>
                      <a:pt x="165" y="39"/>
                      <a:pt x="165" y="36"/>
                    </a:cubicBezTo>
                    <a:cubicBezTo>
                      <a:pt x="165" y="33"/>
                      <a:pt x="158" y="34"/>
                      <a:pt x="155" y="34"/>
                    </a:cubicBezTo>
                    <a:cubicBezTo>
                      <a:pt x="152" y="35"/>
                      <a:pt x="153" y="28"/>
                      <a:pt x="150" y="26"/>
                    </a:cubicBezTo>
                    <a:cubicBezTo>
                      <a:pt x="147" y="23"/>
                      <a:pt x="143" y="30"/>
                      <a:pt x="141" y="30"/>
                    </a:cubicBezTo>
                    <a:cubicBezTo>
                      <a:pt x="139" y="29"/>
                      <a:pt x="143" y="25"/>
                      <a:pt x="144" y="22"/>
                    </a:cubicBezTo>
                    <a:cubicBezTo>
                      <a:pt x="145" y="19"/>
                      <a:pt x="134" y="15"/>
                      <a:pt x="132" y="18"/>
                    </a:cubicBezTo>
                    <a:cubicBezTo>
                      <a:pt x="131" y="21"/>
                      <a:pt x="129" y="13"/>
                      <a:pt x="126" y="12"/>
                    </a:cubicBezTo>
                    <a:cubicBezTo>
                      <a:pt x="124" y="12"/>
                      <a:pt x="126" y="17"/>
                      <a:pt x="124" y="18"/>
                    </a:cubicBezTo>
                    <a:cubicBezTo>
                      <a:pt x="121" y="18"/>
                      <a:pt x="118" y="21"/>
                      <a:pt x="122" y="23"/>
                    </a:cubicBezTo>
                    <a:cubicBezTo>
                      <a:pt x="126" y="26"/>
                      <a:pt x="130" y="38"/>
                      <a:pt x="129" y="40"/>
                    </a:cubicBezTo>
                    <a:cubicBezTo>
                      <a:pt x="129" y="42"/>
                      <a:pt x="117" y="31"/>
                      <a:pt x="117" y="26"/>
                    </a:cubicBezTo>
                    <a:cubicBezTo>
                      <a:pt x="116" y="21"/>
                      <a:pt x="110" y="16"/>
                      <a:pt x="109" y="20"/>
                    </a:cubicBezTo>
                    <a:cubicBezTo>
                      <a:pt x="107" y="24"/>
                      <a:pt x="103" y="25"/>
                      <a:pt x="104" y="29"/>
                    </a:cubicBezTo>
                    <a:cubicBezTo>
                      <a:pt x="106" y="33"/>
                      <a:pt x="101" y="34"/>
                      <a:pt x="101" y="31"/>
                    </a:cubicBezTo>
                    <a:cubicBezTo>
                      <a:pt x="101" y="28"/>
                      <a:pt x="95" y="25"/>
                      <a:pt x="93" y="24"/>
                    </a:cubicBezTo>
                    <a:cubicBezTo>
                      <a:pt x="91" y="24"/>
                      <a:pt x="99" y="23"/>
                      <a:pt x="102" y="21"/>
                    </a:cubicBezTo>
                    <a:cubicBezTo>
                      <a:pt x="106" y="19"/>
                      <a:pt x="99" y="17"/>
                      <a:pt x="96" y="19"/>
                    </a:cubicBezTo>
                    <a:cubicBezTo>
                      <a:pt x="93" y="21"/>
                      <a:pt x="88" y="17"/>
                      <a:pt x="86" y="20"/>
                    </a:cubicBezTo>
                    <a:cubicBezTo>
                      <a:pt x="84" y="23"/>
                      <a:pt x="82" y="20"/>
                      <a:pt x="78" y="19"/>
                    </a:cubicBezTo>
                    <a:cubicBezTo>
                      <a:pt x="75" y="19"/>
                      <a:pt x="72" y="24"/>
                      <a:pt x="69" y="23"/>
                    </a:cubicBezTo>
                    <a:cubicBezTo>
                      <a:pt x="67" y="22"/>
                      <a:pt x="65" y="28"/>
                      <a:pt x="69" y="35"/>
                    </a:cubicBezTo>
                    <a:cubicBezTo>
                      <a:pt x="73" y="41"/>
                      <a:pt x="76" y="33"/>
                      <a:pt x="81" y="34"/>
                    </a:cubicBezTo>
                    <a:close/>
                    <a:moveTo>
                      <a:pt x="71" y="54"/>
                    </a:moveTo>
                    <a:cubicBezTo>
                      <a:pt x="74" y="55"/>
                      <a:pt x="76" y="60"/>
                      <a:pt x="79" y="59"/>
                    </a:cubicBezTo>
                    <a:cubicBezTo>
                      <a:pt x="80" y="59"/>
                      <a:pt x="75" y="53"/>
                      <a:pt x="71" y="50"/>
                    </a:cubicBezTo>
                    <a:cubicBezTo>
                      <a:pt x="68" y="46"/>
                      <a:pt x="68" y="43"/>
                      <a:pt x="64" y="44"/>
                    </a:cubicBezTo>
                    <a:cubicBezTo>
                      <a:pt x="59" y="45"/>
                      <a:pt x="68" y="53"/>
                      <a:pt x="71" y="54"/>
                    </a:cubicBezTo>
                    <a:close/>
                    <a:moveTo>
                      <a:pt x="150" y="13"/>
                    </a:moveTo>
                    <a:cubicBezTo>
                      <a:pt x="153" y="15"/>
                      <a:pt x="147" y="15"/>
                      <a:pt x="149" y="18"/>
                    </a:cubicBezTo>
                    <a:cubicBezTo>
                      <a:pt x="157" y="25"/>
                      <a:pt x="186" y="17"/>
                      <a:pt x="190" y="19"/>
                    </a:cubicBezTo>
                    <a:cubicBezTo>
                      <a:pt x="194" y="21"/>
                      <a:pt x="165" y="24"/>
                      <a:pt x="167" y="27"/>
                    </a:cubicBezTo>
                    <a:cubicBezTo>
                      <a:pt x="168" y="30"/>
                      <a:pt x="191" y="32"/>
                      <a:pt x="193" y="30"/>
                    </a:cubicBezTo>
                    <a:cubicBezTo>
                      <a:pt x="195" y="28"/>
                      <a:pt x="199" y="34"/>
                      <a:pt x="207" y="35"/>
                    </a:cubicBezTo>
                    <a:cubicBezTo>
                      <a:pt x="214" y="35"/>
                      <a:pt x="214" y="32"/>
                      <a:pt x="219" y="32"/>
                    </a:cubicBezTo>
                    <a:cubicBezTo>
                      <a:pt x="225" y="31"/>
                      <a:pt x="234" y="29"/>
                      <a:pt x="234" y="25"/>
                    </a:cubicBezTo>
                    <a:cubicBezTo>
                      <a:pt x="234" y="22"/>
                      <a:pt x="251" y="18"/>
                      <a:pt x="249" y="13"/>
                    </a:cubicBezTo>
                    <a:cubicBezTo>
                      <a:pt x="248" y="7"/>
                      <a:pt x="232" y="11"/>
                      <a:pt x="227" y="9"/>
                    </a:cubicBezTo>
                    <a:cubicBezTo>
                      <a:pt x="223" y="6"/>
                      <a:pt x="212" y="3"/>
                      <a:pt x="210" y="7"/>
                    </a:cubicBezTo>
                    <a:cubicBezTo>
                      <a:pt x="209" y="10"/>
                      <a:pt x="206" y="11"/>
                      <a:pt x="204" y="10"/>
                    </a:cubicBezTo>
                    <a:cubicBezTo>
                      <a:pt x="203" y="8"/>
                      <a:pt x="205" y="0"/>
                      <a:pt x="198" y="3"/>
                    </a:cubicBezTo>
                    <a:cubicBezTo>
                      <a:pt x="190" y="5"/>
                      <a:pt x="197" y="13"/>
                      <a:pt x="196" y="14"/>
                    </a:cubicBezTo>
                    <a:cubicBezTo>
                      <a:pt x="194" y="15"/>
                      <a:pt x="187" y="12"/>
                      <a:pt x="187" y="9"/>
                    </a:cubicBezTo>
                    <a:cubicBezTo>
                      <a:pt x="186" y="5"/>
                      <a:pt x="178" y="12"/>
                      <a:pt x="177" y="8"/>
                    </a:cubicBezTo>
                    <a:cubicBezTo>
                      <a:pt x="176" y="4"/>
                      <a:pt x="167" y="1"/>
                      <a:pt x="165" y="1"/>
                    </a:cubicBezTo>
                    <a:cubicBezTo>
                      <a:pt x="163" y="1"/>
                      <a:pt x="167" y="4"/>
                      <a:pt x="166" y="6"/>
                    </a:cubicBezTo>
                    <a:cubicBezTo>
                      <a:pt x="165" y="8"/>
                      <a:pt x="160" y="4"/>
                      <a:pt x="158" y="4"/>
                    </a:cubicBezTo>
                    <a:cubicBezTo>
                      <a:pt x="156" y="4"/>
                      <a:pt x="159" y="8"/>
                      <a:pt x="158" y="10"/>
                    </a:cubicBezTo>
                    <a:cubicBezTo>
                      <a:pt x="157" y="12"/>
                      <a:pt x="153" y="4"/>
                      <a:pt x="149" y="4"/>
                    </a:cubicBezTo>
                    <a:cubicBezTo>
                      <a:pt x="146" y="4"/>
                      <a:pt x="147" y="8"/>
                      <a:pt x="145" y="8"/>
                    </a:cubicBezTo>
                    <a:cubicBezTo>
                      <a:pt x="142" y="9"/>
                      <a:pt x="148" y="12"/>
                      <a:pt x="150" y="1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1" name="Freeform 140"/>
              <p:cNvSpPr/>
              <p:nvPr/>
            </p:nvSpPr>
            <p:spPr bwMode="auto">
              <a:xfrm>
                <a:off x="14971" y="3519"/>
                <a:ext cx="137" cy="51"/>
              </a:xfrm>
              <a:custGeom>
                <a:avLst/>
                <a:gdLst/>
                <a:ahLst/>
                <a:cxnLst>
                  <a:cxn ang="0">
                    <a:pos x="17" y="2"/>
                  </a:cxn>
                  <a:cxn ang="0">
                    <a:pos x="3" y="6"/>
                  </a:cxn>
                  <a:cxn ang="0">
                    <a:pos x="24" y="11"/>
                  </a:cxn>
                  <a:cxn ang="0">
                    <a:pos x="38" y="9"/>
                  </a:cxn>
                  <a:cxn ang="0">
                    <a:pos x="17" y="2"/>
                  </a:cxn>
                </a:cxnLst>
                <a:rect l="0" t="0" r="r" b="b"/>
                <a:pathLst>
                  <a:path w="38" h="14">
                    <a:moveTo>
                      <a:pt x="17" y="2"/>
                    </a:moveTo>
                    <a:cubicBezTo>
                      <a:pt x="15" y="3"/>
                      <a:pt x="0" y="2"/>
                      <a:pt x="3" y="6"/>
                    </a:cubicBezTo>
                    <a:cubicBezTo>
                      <a:pt x="6" y="9"/>
                      <a:pt x="18" y="7"/>
                      <a:pt x="24" y="11"/>
                    </a:cubicBezTo>
                    <a:cubicBezTo>
                      <a:pt x="30" y="14"/>
                      <a:pt x="38" y="11"/>
                      <a:pt x="38" y="9"/>
                    </a:cubicBezTo>
                    <a:cubicBezTo>
                      <a:pt x="38" y="6"/>
                      <a:pt x="19" y="0"/>
                      <a:pt x="17" y="2"/>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2" name="Freeform 141"/>
              <p:cNvSpPr>
                <a:spLocks noEditPoints="1"/>
              </p:cNvSpPr>
              <p:nvPr/>
            </p:nvSpPr>
            <p:spPr bwMode="auto">
              <a:xfrm>
                <a:off x="12569" y="4543"/>
                <a:ext cx="695" cy="692"/>
              </a:xfrm>
              <a:custGeom>
                <a:avLst/>
                <a:gdLst/>
                <a:ahLst/>
                <a:cxnLst>
                  <a:cxn ang="0">
                    <a:pos x="171" y="24"/>
                  </a:cxn>
                  <a:cxn ang="0">
                    <a:pos x="139" y="9"/>
                  </a:cxn>
                  <a:cxn ang="0">
                    <a:pos x="135" y="31"/>
                  </a:cxn>
                  <a:cxn ang="0">
                    <a:pos x="121" y="41"/>
                  </a:cxn>
                  <a:cxn ang="0">
                    <a:pos x="119" y="57"/>
                  </a:cxn>
                  <a:cxn ang="0">
                    <a:pos x="131" y="53"/>
                  </a:cxn>
                  <a:cxn ang="0">
                    <a:pos x="134" y="44"/>
                  </a:cxn>
                  <a:cxn ang="0">
                    <a:pos x="158" y="45"/>
                  </a:cxn>
                  <a:cxn ang="0">
                    <a:pos x="180" y="32"/>
                  </a:cxn>
                  <a:cxn ang="0">
                    <a:pos x="182" y="21"/>
                  </a:cxn>
                  <a:cxn ang="0">
                    <a:pos x="119" y="82"/>
                  </a:cxn>
                  <a:cxn ang="0">
                    <a:pos x="106" y="108"/>
                  </a:cxn>
                  <a:cxn ang="0">
                    <a:pos x="89" y="112"/>
                  </a:cxn>
                  <a:cxn ang="0">
                    <a:pos x="73" y="132"/>
                  </a:cxn>
                  <a:cxn ang="0">
                    <a:pos x="53" y="136"/>
                  </a:cxn>
                  <a:cxn ang="0">
                    <a:pos x="19" y="150"/>
                  </a:cxn>
                  <a:cxn ang="0">
                    <a:pos x="31" y="154"/>
                  </a:cxn>
                  <a:cxn ang="0">
                    <a:pos x="64" y="157"/>
                  </a:cxn>
                  <a:cxn ang="0">
                    <a:pos x="81" y="149"/>
                  </a:cxn>
                  <a:cxn ang="0">
                    <a:pos x="99" y="146"/>
                  </a:cxn>
                  <a:cxn ang="0">
                    <a:pos x="114" y="140"/>
                  </a:cxn>
                  <a:cxn ang="0">
                    <a:pos x="128" y="122"/>
                  </a:cxn>
                  <a:cxn ang="0">
                    <a:pos x="141" y="93"/>
                  </a:cxn>
                  <a:cxn ang="0">
                    <a:pos x="121" y="67"/>
                  </a:cxn>
                  <a:cxn ang="0">
                    <a:pos x="37" y="156"/>
                  </a:cxn>
                  <a:cxn ang="0">
                    <a:pos x="42" y="168"/>
                  </a:cxn>
                  <a:cxn ang="0">
                    <a:pos x="59" y="155"/>
                  </a:cxn>
                  <a:cxn ang="0">
                    <a:pos x="25" y="166"/>
                  </a:cxn>
                  <a:cxn ang="0">
                    <a:pos x="7" y="163"/>
                  </a:cxn>
                  <a:cxn ang="0">
                    <a:pos x="8" y="168"/>
                  </a:cxn>
                  <a:cxn ang="0">
                    <a:pos x="14" y="193"/>
                  </a:cxn>
                  <a:cxn ang="0">
                    <a:pos x="25" y="166"/>
                  </a:cxn>
                </a:cxnLst>
                <a:rect l="0" t="0" r="r" b="b"/>
                <a:pathLst>
                  <a:path w="193" h="193">
                    <a:moveTo>
                      <a:pt x="182" y="21"/>
                    </a:moveTo>
                    <a:cubicBezTo>
                      <a:pt x="180" y="18"/>
                      <a:pt x="176" y="23"/>
                      <a:pt x="171" y="24"/>
                    </a:cubicBezTo>
                    <a:cubicBezTo>
                      <a:pt x="166" y="25"/>
                      <a:pt x="150" y="12"/>
                      <a:pt x="146" y="6"/>
                    </a:cubicBezTo>
                    <a:cubicBezTo>
                      <a:pt x="142" y="0"/>
                      <a:pt x="136" y="5"/>
                      <a:pt x="139" y="9"/>
                    </a:cubicBezTo>
                    <a:cubicBezTo>
                      <a:pt x="142" y="13"/>
                      <a:pt x="138" y="15"/>
                      <a:pt x="138" y="21"/>
                    </a:cubicBezTo>
                    <a:cubicBezTo>
                      <a:pt x="138" y="27"/>
                      <a:pt x="134" y="27"/>
                      <a:pt x="135" y="31"/>
                    </a:cubicBezTo>
                    <a:cubicBezTo>
                      <a:pt x="136" y="35"/>
                      <a:pt x="130" y="34"/>
                      <a:pt x="126" y="35"/>
                    </a:cubicBezTo>
                    <a:cubicBezTo>
                      <a:pt x="122" y="35"/>
                      <a:pt x="126" y="39"/>
                      <a:pt x="121" y="41"/>
                    </a:cubicBezTo>
                    <a:cubicBezTo>
                      <a:pt x="117" y="43"/>
                      <a:pt x="117" y="47"/>
                      <a:pt x="119" y="48"/>
                    </a:cubicBezTo>
                    <a:cubicBezTo>
                      <a:pt x="122" y="49"/>
                      <a:pt x="120" y="54"/>
                      <a:pt x="119" y="57"/>
                    </a:cubicBezTo>
                    <a:cubicBezTo>
                      <a:pt x="119" y="60"/>
                      <a:pt x="122" y="57"/>
                      <a:pt x="125" y="54"/>
                    </a:cubicBezTo>
                    <a:cubicBezTo>
                      <a:pt x="128" y="51"/>
                      <a:pt x="130" y="56"/>
                      <a:pt x="131" y="53"/>
                    </a:cubicBezTo>
                    <a:cubicBezTo>
                      <a:pt x="132" y="50"/>
                      <a:pt x="124" y="48"/>
                      <a:pt x="124" y="45"/>
                    </a:cubicBezTo>
                    <a:cubicBezTo>
                      <a:pt x="125" y="41"/>
                      <a:pt x="130" y="46"/>
                      <a:pt x="134" y="44"/>
                    </a:cubicBezTo>
                    <a:cubicBezTo>
                      <a:pt x="138" y="42"/>
                      <a:pt x="146" y="43"/>
                      <a:pt x="151" y="48"/>
                    </a:cubicBezTo>
                    <a:cubicBezTo>
                      <a:pt x="156" y="52"/>
                      <a:pt x="157" y="50"/>
                      <a:pt x="158" y="45"/>
                    </a:cubicBezTo>
                    <a:cubicBezTo>
                      <a:pt x="159" y="40"/>
                      <a:pt x="167" y="37"/>
                      <a:pt x="174" y="37"/>
                    </a:cubicBezTo>
                    <a:cubicBezTo>
                      <a:pt x="182" y="37"/>
                      <a:pt x="183" y="34"/>
                      <a:pt x="180" y="32"/>
                    </a:cubicBezTo>
                    <a:cubicBezTo>
                      <a:pt x="178" y="30"/>
                      <a:pt x="193" y="21"/>
                      <a:pt x="193" y="18"/>
                    </a:cubicBezTo>
                    <a:cubicBezTo>
                      <a:pt x="192" y="15"/>
                      <a:pt x="185" y="24"/>
                      <a:pt x="182" y="21"/>
                    </a:cubicBezTo>
                    <a:close/>
                    <a:moveTo>
                      <a:pt x="121" y="67"/>
                    </a:moveTo>
                    <a:cubicBezTo>
                      <a:pt x="118" y="68"/>
                      <a:pt x="115" y="79"/>
                      <a:pt x="119" y="82"/>
                    </a:cubicBezTo>
                    <a:cubicBezTo>
                      <a:pt x="123" y="85"/>
                      <a:pt x="113" y="90"/>
                      <a:pt x="113" y="97"/>
                    </a:cubicBezTo>
                    <a:cubicBezTo>
                      <a:pt x="114" y="103"/>
                      <a:pt x="107" y="103"/>
                      <a:pt x="106" y="108"/>
                    </a:cubicBezTo>
                    <a:cubicBezTo>
                      <a:pt x="105" y="112"/>
                      <a:pt x="102" y="111"/>
                      <a:pt x="96" y="116"/>
                    </a:cubicBezTo>
                    <a:cubicBezTo>
                      <a:pt x="90" y="120"/>
                      <a:pt x="87" y="115"/>
                      <a:pt x="89" y="112"/>
                    </a:cubicBezTo>
                    <a:cubicBezTo>
                      <a:pt x="90" y="109"/>
                      <a:pt x="80" y="114"/>
                      <a:pt x="80" y="121"/>
                    </a:cubicBezTo>
                    <a:cubicBezTo>
                      <a:pt x="81" y="128"/>
                      <a:pt x="71" y="129"/>
                      <a:pt x="73" y="132"/>
                    </a:cubicBezTo>
                    <a:cubicBezTo>
                      <a:pt x="76" y="136"/>
                      <a:pt x="66" y="138"/>
                      <a:pt x="66" y="135"/>
                    </a:cubicBezTo>
                    <a:cubicBezTo>
                      <a:pt x="67" y="132"/>
                      <a:pt x="60" y="133"/>
                      <a:pt x="53" y="136"/>
                    </a:cubicBezTo>
                    <a:cubicBezTo>
                      <a:pt x="45" y="139"/>
                      <a:pt x="40" y="133"/>
                      <a:pt x="36" y="137"/>
                    </a:cubicBezTo>
                    <a:cubicBezTo>
                      <a:pt x="32" y="142"/>
                      <a:pt x="24" y="149"/>
                      <a:pt x="19" y="150"/>
                    </a:cubicBezTo>
                    <a:cubicBezTo>
                      <a:pt x="13" y="151"/>
                      <a:pt x="16" y="158"/>
                      <a:pt x="19" y="157"/>
                    </a:cubicBezTo>
                    <a:cubicBezTo>
                      <a:pt x="23" y="155"/>
                      <a:pt x="29" y="157"/>
                      <a:pt x="31" y="154"/>
                    </a:cubicBezTo>
                    <a:cubicBezTo>
                      <a:pt x="33" y="151"/>
                      <a:pt x="49" y="147"/>
                      <a:pt x="59" y="147"/>
                    </a:cubicBezTo>
                    <a:cubicBezTo>
                      <a:pt x="69" y="147"/>
                      <a:pt x="63" y="152"/>
                      <a:pt x="64" y="157"/>
                    </a:cubicBezTo>
                    <a:cubicBezTo>
                      <a:pt x="65" y="162"/>
                      <a:pt x="73" y="161"/>
                      <a:pt x="77" y="156"/>
                    </a:cubicBezTo>
                    <a:cubicBezTo>
                      <a:pt x="82" y="151"/>
                      <a:pt x="85" y="152"/>
                      <a:pt x="81" y="149"/>
                    </a:cubicBezTo>
                    <a:cubicBezTo>
                      <a:pt x="78" y="146"/>
                      <a:pt x="82" y="143"/>
                      <a:pt x="85" y="147"/>
                    </a:cubicBezTo>
                    <a:cubicBezTo>
                      <a:pt x="87" y="151"/>
                      <a:pt x="96" y="151"/>
                      <a:pt x="99" y="146"/>
                    </a:cubicBezTo>
                    <a:cubicBezTo>
                      <a:pt x="102" y="141"/>
                      <a:pt x="103" y="147"/>
                      <a:pt x="107" y="147"/>
                    </a:cubicBezTo>
                    <a:cubicBezTo>
                      <a:pt x="111" y="146"/>
                      <a:pt x="114" y="136"/>
                      <a:pt x="114" y="140"/>
                    </a:cubicBezTo>
                    <a:cubicBezTo>
                      <a:pt x="114" y="144"/>
                      <a:pt x="121" y="143"/>
                      <a:pt x="125" y="138"/>
                    </a:cubicBezTo>
                    <a:cubicBezTo>
                      <a:pt x="129" y="134"/>
                      <a:pt x="125" y="126"/>
                      <a:pt x="128" y="122"/>
                    </a:cubicBezTo>
                    <a:cubicBezTo>
                      <a:pt x="130" y="118"/>
                      <a:pt x="133" y="110"/>
                      <a:pt x="130" y="105"/>
                    </a:cubicBezTo>
                    <a:cubicBezTo>
                      <a:pt x="128" y="100"/>
                      <a:pt x="136" y="97"/>
                      <a:pt x="141" y="93"/>
                    </a:cubicBezTo>
                    <a:cubicBezTo>
                      <a:pt x="145" y="89"/>
                      <a:pt x="136" y="69"/>
                      <a:pt x="135" y="63"/>
                    </a:cubicBezTo>
                    <a:cubicBezTo>
                      <a:pt x="135" y="57"/>
                      <a:pt x="124" y="65"/>
                      <a:pt x="121" y="67"/>
                    </a:cubicBezTo>
                    <a:close/>
                    <a:moveTo>
                      <a:pt x="48" y="153"/>
                    </a:moveTo>
                    <a:cubicBezTo>
                      <a:pt x="46" y="157"/>
                      <a:pt x="42" y="155"/>
                      <a:pt x="37" y="156"/>
                    </a:cubicBezTo>
                    <a:cubicBezTo>
                      <a:pt x="32" y="157"/>
                      <a:pt x="32" y="170"/>
                      <a:pt x="35" y="171"/>
                    </a:cubicBezTo>
                    <a:cubicBezTo>
                      <a:pt x="38" y="172"/>
                      <a:pt x="41" y="172"/>
                      <a:pt x="42" y="168"/>
                    </a:cubicBezTo>
                    <a:cubicBezTo>
                      <a:pt x="43" y="164"/>
                      <a:pt x="48" y="163"/>
                      <a:pt x="51" y="165"/>
                    </a:cubicBezTo>
                    <a:cubicBezTo>
                      <a:pt x="55" y="166"/>
                      <a:pt x="59" y="160"/>
                      <a:pt x="59" y="155"/>
                    </a:cubicBezTo>
                    <a:cubicBezTo>
                      <a:pt x="59" y="150"/>
                      <a:pt x="49" y="150"/>
                      <a:pt x="48" y="153"/>
                    </a:cubicBezTo>
                    <a:close/>
                    <a:moveTo>
                      <a:pt x="25" y="166"/>
                    </a:moveTo>
                    <a:cubicBezTo>
                      <a:pt x="25" y="163"/>
                      <a:pt x="17" y="164"/>
                      <a:pt x="17" y="161"/>
                    </a:cubicBezTo>
                    <a:cubicBezTo>
                      <a:pt x="17" y="158"/>
                      <a:pt x="12" y="159"/>
                      <a:pt x="7" y="163"/>
                    </a:cubicBezTo>
                    <a:cubicBezTo>
                      <a:pt x="2" y="167"/>
                      <a:pt x="0" y="167"/>
                      <a:pt x="2" y="171"/>
                    </a:cubicBezTo>
                    <a:cubicBezTo>
                      <a:pt x="4" y="175"/>
                      <a:pt x="7" y="171"/>
                      <a:pt x="8" y="168"/>
                    </a:cubicBezTo>
                    <a:cubicBezTo>
                      <a:pt x="10" y="164"/>
                      <a:pt x="13" y="173"/>
                      <a:pt x="10" y="179"/>
                    </a:cubicBezTo>
                    <a:cubicBezTo>
                      <a:pt x="7" y="185"/>
                      <a:pt x="10" y="193"/>
                      <a:pt x="14" y="193"/>
                    </a:cubicBezTo>
                    <a:cubicBezTo>
                      <a:pt x="18" y="192"/>
                      <a:pt x="22" y="180"/>
                      <a:pt x="27" y="174"/>
                    </a:cubicBezTo>
                    <a:cubicBezTo>
                      <a:pt x="32" y="167"/>
                      <a:pt x="25" y="170"/>
                      <a:pt x="25" y="16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3" name="Freeform 142"/>
              <p:cNvSpPr>
                <a:spLocks noEditPoints="1"/>
              </p:cNvSpPr>
              <p:nvPr/>
            </p:nvSpPr>
            <p:spPr bwMode="auto">
              <a:xfrm>
                <a:off x="10357" y="4122"/>
                <a:ext cx="2433" cy="1686"/>
              </a:xfrm>
              <a:custGeom>
                <a:avLst/>
                <a:gdLst/>
                <a:ahLst/>
                <a:cxnLst>
                  <a:cxn ang="0">
                    <a:pos x="643" y="87"/>
                  </a:cxn>
                  <a:cxn ang="0">
                    <a:pos x="610" y="63"/>
                  </a:cxn>
                  <a:cxn ang="0">
                    <a:pos x="583" y="26"/>
                  </a:cxn>
                  <a:cxn ang="0">
                    <a:pos x="544" y="1"/>
                  </a:cxn>
                  <a:cxn ang="0">
                    <a:pos x="517" y="21"/>
                  </a:cxn>
                  <a:cxn ang="0">
                    <a:pos x="495" y="54"/>
                  </a:cxn>
                  <a:cxn ang="0">
                    <a:pos x="461" y="73"/>
                  </a:cxn>
                  <a:cxn ang="0">
                    <a:pos x="482" y="86"/>
                  </a:cxn>
                  <a:cxn ang="0">
                    <a:pos x="481" y="105"/>
                  </a:cxn>
                  <a:cxn ang="0">
                    <a:pos x="422" y="126"/>
                  </a:cxn>
                  <a:cxn ang="0">
                    <a:pos x="380" y="162"/>
                  </a:cxn>
                  <a:cxn ang="0">
                    <a:pos x="315" y="166"/>
                  </a:cxn>
                  <a:cxn ang="0">
                    <a:pos x="241" y="156"/>
                  </a:cxn>
                  <a:cxn ang="0">
                    <a:pos x="210" y="125"/>
                  </a:cxn>
                  <a:cxn ang="0">
                    <a:pos x="182" y="90"/>
                  </a:cxn>
                  <a:cxn ang="0">
                    <a:pos x="153" y="65"/>
                  </a:cxn>
                  <a:cxn ang="0">
                    <a:pos x="137" y="76"/>
                  </a:cxn>
                  <a:cxn ang="0">
                    <a:pos x="111" y="96"/>
                  </a:cxn>
                  <a:cxn ang="0">
                    <a:pos x="88" y="121"/>
                  </a:cxn>
                  <a:cxn ang="0">
                    <a:pos x="78" y="150"/>
                  </a:cxn>
                  <a:cxn ang="0">
                    <a:pos x="52" y="175"/>
                  </a:cxn>
                  <a:cxn ang="0">
                    <a:pos x="19" y="186"/>
                  </a:cxn>
                  <a:cxn ang="0">
                    <a:pos x="0" y="200"/>
                  </a:cxn>
                  <a:cxn ang="0">
                    <a:pos x="15" y="232"/>
                  </a:cxn>
                  <a:cxn ang="0">
                    <a:pos x="39" y="254"/>
                  </a:cxn>
                  <a:cxn ang="0">
                    <a:pos x="59" y="247"/>
                  </a:cxn>
                  <a:cxn ang="0">
                    <a:pos x="56" y="276"/>
                  </a:cxn>
                  <a:cxn ang="0">
                    <a:pos x="56" y="304"/>
                  </a:cxn>
                  <a:cxn ang="0">
                    <a:pos x="77" y="322"/>
                  </a:cxn>
                  <a:cxn ang="0">
                    <a:pos x="138" y="347"/>
                  </a:cxn>
                  <a:cxn ang="0">
                    <a:pos x="162" y="353"/>
                  </a:cxn>
                  <a:cxn ang="0">
                    <a:pos x="183" y="347"/>
                  </a:cxn>
                  <a:cxn ang="0">
                    <a:pos x="210" y="340"/>
                  </a:cxn>
                  <a:cxn ang="0">
                    <a:pos x="243" y="340"/>
                  </a:cxn>
                  <a:cxn ang="0">
                    <a:pos x="261" y="352"/>
                  </a:cxn>
                  <a:cxn ang="0">
                    <a:pos x="256" y="395"/>
                  </a:cxn>
                  <a:cxn ang="0">
                    <a:pos x="274" y="419"/>
                  </a:cxn>
                  <a:cxn ang="0">
                    <a:pos x="298" y="430"/>
                  </a:cxn>
                  <a:cxn ang="0">
                    <a:pos x="316" y="412"/>
                  </a:cxn>
                  <a:cxn ang="0">
                    <a:pos x="352" y="410"/>
                  </a:cxn>
                  <a:cxn ang="0">
                    <a:pos x="375" y="425"/>
                  </a:cxn>
                  <a:cxn ang="0">
                    <a:pos x="393" y="440"/>
                  </a:cxn>
                  <a:cxn ang="0">
                    <a:pos x="445" y="413"/>
                  </a:cxn>
                  <a:cxn ang="0">
                    <a:pos x="484" y="392"/>
                  </a:cxn>
                  <a:cxn ang="0">
                    <a:pos x="504" y="368"/>
                  </a:cxn>
                  <a:cxn ang="0">
                    <a:pos x="523" y="345"/>
                  </a:cxn>
                  <a:cxn ang="0">
                    <a:pos x="527" y="323"/>
                  </a:cxn>
                  <a:cxn ang="0">
                    <a:pos x="522" y="306"/>
                  </a:cxn>
                  <a:cxn ang="0">
                    <a:pos x="519" y="290"/>
                  </a:cxn>
                  <a:cxn ang="0">
                    <a:pos x="505" y="252"/>
                  </a:cxn>
                  <a:cxn ang="0">
                    <a:pos x="536" y="234"/>
                  </a:cxn>
                  <a:cxn ang="0">
                    <a:pos x="496" y="223"/>
                  </a:cxn>
                  <a:cxn ang="0">
                    <a:pos x="512" y="192"/>
                  </a:cxn>
                  <a:cxn ang="0">
                    <a:pos x="529" y="208"/>
                  </a:cxn>
                  <a:cxn ang="0">
                    <a:pos x="580" y="179"/>
                  </a:cxn>
                  <a:cxn ang="0">
                    <a:pos x="606" y="168"/>
                  </a:cxn>
                  <a:cxn ang="0">
                    <a:pos x="633" y="157"/>
                  </a:cxn>
                  <a:cxn ang="0">
                    <a:pos x="636" y="127"/>
                  </a:cxn>
                  <a:cxn ang="0">
                    <a:pos x="667" y="107"/>
                  </a:cxn>
                  <a:cxn ang="0">
                    <a:pos x="516" y="418"/>
                  </a:cxn>
                  <a:cxn ang="0">
                    <a:pos x="380" y="460"/>
                  </a:cxn>
                </a:cxnLst>
                <a:rect l="0" t="0" r="r" b="b"/>
                <a:pathLst>
                  <a:path w="677" h="469">
                    <a:moveTo>
                      <a:pt x="673" y="83"/>
                    </a:moveTo>
                    <a:cubicBezTo>
                      <a:pt x="673" y="77"/>
                      <a:pt x="666" y="79"/>
                      <a:pt x="664" y="81"/>
                    </a:cubicBezTo>
                    <a:cubicBezTo>
                      <a:pt x="662" y="83"/>
                      <a:pt x="655" y="81"/>
                      <a:pt x="653" y="85"/>
                    </a:cubicBezTo>
                    <a:cubicBezTo>
                      <a:pt x="651" y="89"/>
                      <a:pt x="648" y="87"/>
                      <a:pt x="643" y="87"/>
                    </a:cubicBezTo>
                    <a:cubicBezTo>
                      <a:pt x="638" y="88"/>
                      <a:pt x="632" y="86"/>
                      <a:pt x="632" y="83"/>
                    </a:cubicBezTo>
                    <a:cubicBezTo>
                      <a:pt x="632" y="80"/>
                      <a:pt x="629" y="77"/>
                      <a:pt x="630" y="73"/>
                    </a:cubicBezTo>
                    <a:cubicBezTo>
                      <a:pt x="630" y="70"/>
                      <a:pt x="625" y="71"/>
                      <a:pt x="622" y="68"/>
                    </a:cubicBezTo>
                    <a:cubicBezTo>
                      <a:pt x="618" y="65"/>
                      <a:pt x="612" y="62"/>
                      <a:pt x="610" y="63"/>
                    </a:cubicBezTo>
                    <a:cubicBezTo>
                      <a:pt x="609" y="64"/>
                      <a:pt x="605" y="59"/>
                      <a:pt x="599" y="59"/>
                    </a:cubicBezTo>
                    <a:cubicBezTo>
                      <a:pt x="594" y="59"/>
                      <a:pt x="594" y="55"/>
                      <a:pt x="595" y="53"/>
                    </a:cubicBezTo>
                    <a:cubicBezTo>
                      <a:pt x="596" y="50"/>
                      <a:pt x="590" y="43"/>
                      <a:pt x="589" y="39"/>
                    </a:cubicBezTo>
                    <a:cubicBezTo>
                      <a:pt x="588" y="35"/>
                      <a:pt x="584" y="34"/>
                      <a:pt x="583" y="26"/>
                    </a:cubicBezTo>
                    <a:cubicBezTo>
                      <a:pt x="581" y="17"/>
                      <a:pt x="576" y="19"/>
                      <a:pt x="577" y="15"/>
                    </a:cubicBezTo>
                    <a:cubicBezTo>
                      <a:pt x="578" y="11"/>
                      <a:pt x="572" y="9"/>
                      <a:pt x="570" y="7"/>
                    </a:cubicBezTo>
                    <a:cubicBezTo>
                      <a:pt x="568" y="5"/>
                      <a:pt x="561" y="6"/>
                      <a:pt x="556" y="3"/>
                    </a:cubicBezTo>
                    <a:cubicBezTo>
                      <a:pt x="551" y="0"/>
                      <a:pt x="548" y="2"/>
                      <a:pt x="544" y="1"/>
                    </a:cubicBezTo>
                    <a:cubicBezTo>
                      <a:pt x="539" y="0"/>
                      <a:pt x="528" y="2"/>
                      <a:pt x="527" y="2"/>
                    </a:cubicBezTo>
                    <a:cubicBezTo>
                      <a:pt x="526" y="2"/>
                      <a:pt x="517" y="1"/>
                      <a:pt x="513" y="7"/>
                    </a:cubicBezTo>
                    <a:cubicBezTo>
                      <a:pt x="508" y="13"/>
                      <a:pt x="512" y="13"/>
                      <a:pt x="514" y="13"/>
                    </a:cubicBezTo>
                    <a:cubicBezTo>
                      <a:pt x="516" y="13"/>
                      <a:pt x="517" y="19"/>
                      <a:pt x="517" y="21"/>
                    </a:cubicBezTo>
                    <a:cubicBezTo>
                      <a:pt x="517" y="23"/>
                      <a:pt x="514" y="26"/>
                      <a:pt x="512" y="27"/>
                    </a:cubicBezTo>
                    <a:cubicBezTo>
                      <a:pt x="510" y="27"/>
                      <a:pt x="506" y="35"/>
                      <a:pt x="505" y="37"/>
                    </a:cubicBezTo>
                    <a:cubicBezTo>
                      <a:pt x="504" y="40"/>
                      <a:pt x="499" y="47"/>
                      <a:pt x="500" y="49"/>
                    </a:cubicBezTo>
                    <a:cubicBezTo>
                      <a:pt x="500" y="51"/>
                      <a:pt x="497" y="54"/>
                      <a:pt x="495" y="54"/>
                    </a:cubicBezTo>
                    <a:cubicBezTo>
                      <a:pt x="492" y="54"/>
                      <a:pt x="486" y="59"/>
                      <a:pt x="484" y="60"/>
                    </a:cubicBezTo>
                    <a:cubicBezTo>
                      <a:pt x="482" y="60"/>
                      <a:pt x="474" y="59"/>
                      <a:pt x="473" y="57"/>
                    </a:cubicBezTo>
                    <a:cubicBezTo>
                      <a:pt x="473" y="56"/>
                      <a:pt x="472" y="55"/>
                      <a:pt x="471" y="55"/>
                    </a:cubicBezTo>
                    <a:cubicBezTo>
                      <a:pt x="461" y="73"/>
                      <a:pt x="461" y="73"/>
                      <a:pt x="461" y="73"/>
                    </a:cubicBezTo>
                    <a:cubicBezTo>
                      <a:pt x="461" y="78"/>
                      <a:pt x="461" y="78"/>
                      <a:pt x="461" y="78"/>
                    </a:cubicBezTo>
                    <a:cubicBezTo>
                      <a:pt x="461" y="78"/>
                      <a:pt x="455" y="80"/>
                      <a:pt x="459" y="84"/>
                    </a:cubicBezTo>
                    <a:cubicBezTo>
                      <a:pt x="464" y="89"/>
                      <a:pt x="464" y="85"/>
                      <a:pt x="471" y="85"/>
                    </a:cubicBezTo>
                    <a:cubicBezTo>
                      <a:pt x="477" y="85"/>
                      <a:pt x="480" y="90"/>
                      <a:pt x="482" y="86"/>
                    </a:cubicBezTo>
                    <a:cubicBezTo>
                      <a:pt x="483" y="83"/>
                      <a:pt x="489" y="81"/>
                      <a:pt x="493" y="85"/>
                    </a:cubicBezTo>
                    <a:cubicBezTo>
                      <a:pt x="496" y="89"/>
                      <a:pt x="508" y="97"/>
                      <a:pt x="507" y="100"/>
                    </a:cubicBezTo>
                    <a:cubicBezTo>
                      <a:pt x="507" y="104"/>
                      <a:pt x="500" y="103"/>
                      <a:pt x="496" y="102"/>
                    </a:cubicBezTo>
                    <a:cubicBezTo>
                      <a:pt x="491" y="100"/>
                      <a:pt x="485" y="105"/>
                      <a:pt x="481" y="105"/>
                    </a:cubicBezTo>
                    <a:cubicBezTo>
                      <a:pt x="477" y="105"/>
                      <a:pt x="472" y="106"/>
                      <a:pt x="467" y="110"/>
                    </a:cubicBezTo>
                    <a:cubicBezTo>
                      <a:pt x="463" y="115"/>
                      <a:pt x="464" y="119"/>
                      <a:pt x="457" y="120"/>
                    </a:cubicBezTo>
                    <a:cubicBezTo>
                      <a:pt x="451" y="121"/>
                      <a:pt x="448" y="120"/>
                      <a:pt x="440" y="125"/>
                    </a:cubicBezTo>
                    <a:cubicBezTo>
                      <a:pt x="433" y="130"/>
                      <a:pt x="425" y="128"/>
                      <a:pt x="422" y="126"/>
                    </a:cubicBezTo>
                    <a:cubicBezTo>
                      <a:pt x="419" y="125"/>
                      <a:pt x="414" y="124"/>
                      <a:pt x="411" y="129"/>
                    </a:cubicBezTo>
                    <a:cubicBezTo>
                      <a:pt x="408" y="134"/>
                      <a:pt x="415" y="137"/>
                      <a:pt x="414" y="142"/>
                    </a:cubicBezTo>
                    <a:cubicBezTo>
                      <a:pt x="414" y="148"/>
                      <a:pt x="406" y="147"/>
                      <a:pt x="400" y="153"/>
                    </a:cubicBezTo>
                    <a:cubicBezTo>
                      <a:pt x="395" y="160"/>
                      <a:pt x="385" y="163"/>
                      <a:pt x="380" y="162"/>
                    </a:cubicBezTo>
                    <a:cubicBezTo>
                      <a:pt x="375" y="161"/>
                      <a:pt x="364" y="158"/>
                      <a:pt x="355" y="163"/>
                    </a:cubicBezTo>
                    <a:cubicBezTo>
                      <a:pt x="345" y="167"/>
                      <a:pt x="339" y="174"/>
                      <a:pt x="335" y="173"/>
                    </a:cubicBezTo>
                    <a:cubicBezTo>
                      <a:pt x="332" y="172"/>
                      <a:pt x="332" y="168"/>
                      <a:pt x="326" y="169"/>
                    </a:cubicBezTo>
                    <a:cubicBezTo>
                      <a:pt x="321" y="169"/>
                      <a:pt x="318" y="168"/>
                      <a:pt x="315" y="166"/>
                    </a:cubicBezTo>
                    <a:cubicBezTo>
                      <a:pt x="311" y="163"/>
                      <a:pt x="308" y="167"/>
                      <a:pt x="302" y="163"/>
                    </a:cubicBezTo>
                    <a:cubicBezTo>
                      <a:pt x="297" y="158"/>
                      <a:pt x="286" y="159"/>
                      <a:pt x="282" y="158"/>
                    </a:cubicBezTo>
                    <a:cubicBezTo>
                      <a:pt x="278" y="158"/>
                      <a:pt x="261" y="158"/>
                      <a:pt x="255" y="158"/>
                    </a:cubicBezTo>
                    <a:cubicBezTo>
                      <a:pt x="249" y="157"/>
                      <a:pt x="241" y="159"/>
                      <a:pt x="241" y="156"/>
                    </a:cubicBezTo>
                    <a:cubicBezTo>
                      <a:pt x="240" y="153"/>
                      <a:pt x="236" y="151"/>
                      <a:pt x="234" y="145"/>
                    </a:cubicBezTo>
                    <a:cubicBezTo>
                      <a:pt x="233" y="138"/>
                      <a:pt x="229" y="136"/>
                      <a:pt x="225" y="135"/>
                    </a:cubicBezTo>
                    <a:cubicBezTo>
                      <a:pt x="222" y="134"/>
                      <a:pt x="221" y="131"/>
                      <a:pt x="218" y="130"/>
                    </a:cubicBezTo>
                    <a:cubicBezTo>
                      <a:pt x="217" y="130"/>
                      <a:pt x="215" y="125"/>
                      <a:pt x="210" y="125"/>
                    </a:cubicBezTo>
                    <a:cubicBezTo>
                      <a:pt x="205" y="125"/>
                      <a:pt x="187" y="123"/>
                      <a:pt x="184" y="119"/>
                    </a:cubicBezTo>
                    <a:cubicBezTo>
                      <a:pt x="182" y="115"/>
                      <a:pt x="187" y="114"/>
                      <a:pt x="187" y="109"/>
                    </a:cubicBezTo>
                    <a:cubicBezTo>
                      <a:pt x="187" y="105"/>
                      <a:pt x="190" y="100"/>
                      <a:pt x="188" y="98"/>
                    </a:cubicBezTo>
                    <a:cubicBezTo>
                      <a:pt x="186" y="97"/>
                      <a:pt x="182" y="93"/>
                      <a:pt x="182" y="90"/>
                    </a:cubicBezTo>
                    <a:cubicBezTo>
                      <a:pt x="181" y="86"/>
                      <a:pt x="176" y="82"/>
                      <a:pt x="172" y="82"/>
                    </a:cubicBezTo>
                    <a:cubicBezTo>
                      <a:pt x="168" y="82"/>
                      <a:pt x="165" y="79"/>
                      <a:pt x="162" y="76"/>
                    </a:cubicBezTo>
                    <a:cubicBezTo>
                      <a:pt x="158" y="73"/>
                      <a:pt x="155" y="73"/>
                      <a:pt x="154" y="66"/>
                    </a:cubicBezTo>
                    <a:cubicBezTo>
                      <a:pt x="154" y="65"/>
                      <a:pt x="153" y="65"/>
                      <a:pt x="153" y="65"/>
                    </a:cubicBezTo>
                    <a:cubicBezTo>
                      <a:pt x="152" y="64"/>
                      <a:pt x="150" y="64"/>
                      <a:pt x="149" y="64"/>
                    </a:cubicBezTo>
                    <a:cubicBezTo>
                      <a:pt x="148" y="64"/>
                      <a:pt x="147" y="63"/>
                      <a:pt x="146" y="62"/>
                    </a:cubicBezTo>
                    <a:cubicBezTo>
                      <a:pt x="145" y="65"/>
                      <a:pt x="142" y="67"/>
                      <a:pt x="142" y="69"/>
                    </a:cubicBezTo>
                    <a:cubicBezTo>
                      <a:pt x="142" y="72"/>
                      <a:pt x="141" y="76"/>
                      <a:pt x="137" y="76"/>
                    </a:cubicBezTo>
                    <a:cubicBezTo>
                      <a:pt x="134" y="76"/>
                      <a:pt x="130" y="78"/>
                      <a:pt x="130" y="84"/>
                    </a:cubicBezTo>
                    <a:cubicBezTo>
                      <a:pt x="130" y="90"/>
                      <a:pt x="133" y="91"/>
                      <a:pt x="132" y="93"/>
                    </a:cubicBezTo>
                    <a:cubicBezTo>
                      <a:pt x="130" y="96"/>
                      <a:pt x="123" y="98"/>
                      <a:pt x="121" y="97"/>
                    </a:cubicBezTo>
                    <a:cubicBezTo>
                      <a:pt x="119" y="96"/>
                      <a:pt x="114" y="97"/>
                      <a:pt x="111" y="96"/>
                    </a:cubicBezTo>
                    <a:cubicBezTo>
                      <a:pt x="107" y="96"/>
                      <a:pt x="104" y="91"/>
                      <a:pt x="103" y="96"/>
                    </a:cubicBezTo>
                    <a:cubicBezTo>
                      <a:pt x="102" y="101"/>
                      <a:pt x="94" y="116"/>
                      <a:pt x="96" y="118"/>
                    </a:cubicBezTo>
                    <a:cubicBezTo>
                      <a:pt x="98" y="119"/>
                      <a:pt x="99" y="123"/>
                      <a:pt x="96" y="123"/>
                    </a:cubicBezTo>
                    <a:cubicBezTo>
                      <a:pt x="93" y="123"/>
                      <a:pt x="90" y="123"/>
                      <a:pt x="88" y="121"/>
                    </a:cubicBezTo>
                    <a:cubicBezTo>
                      <a:pt x="86" y="119"/>
                      <a:pt x="81" y="123"/>
                      <a:pt x="77" y="123"/>
                    </a:cubicBezTo>
                    <a:cubicBezTo>
                      <a:pt x="76" y="123"/>
                      <a:pt x="68" y="126"/>
                      <a:pt x="71" y="128"/>
                    </a:cubicBezTo>
                    <a:cubicBezTo>
                      <a:pt x="73" y="129"/>
                      <a:pt x="73" y="135"/>
                      <a:pt x="73" y="137"/>
                    </a:cubicBezTo>
                    <a:cubicBezTo>
                      <a:pt x="73" y="140"/>
                      <a:pt x="79" y="147"/>
                      <a:pt x="78" y="150"/>
                    </a:cubicBezTo>
                    <a:cubicBezTo>
                      <a:pt x="77" y="152"/>
                      <a:pt x="72" y="155"/>
                      <a:pt x="72" y="158"/>
                    </a:cubicBezTo>
                    <a:cubicBezTo>
                      <a:pt x="72" y="162"/>
                      <a:pt x="73" y="165"/>
                      <a:pt x="71" y="165"/>
                    </a:cubicBezTo>
                    <a:cubicBezTo>
                      <a:pt x="69" y="166"/>
                      <a:pt x="64" y="168"/>
                      <a:pt x="61" y="170"/>
                    </a:cubicBezTo>
                    <a:cubicBezTo>
                      <a:pt x="58" y="172"/>
                      <a:pt x="54" y="172"/>
                      <a:pt x="52" y="175"/>
                    </a:cubicBezTo>
                    <a:cubicBezTo>
                      <a:pt x="51" y="178"/>
                      <a:pt x="49" y="181"/>
                      <a:pt x="43" y="180"/>
                    </a:cubicBezTo>
                    <a:cubicBezTo>
                      <a:pt x="39" y="180"/>
                      <a:pt x="37" y="179"/>
                      <a:pt x="33" y="183"/>
                    </a:cubicBezTo>
                    <a:cubicBezTo>
                      <a:pt x="30" y="188"/>
                      <a:pt x="29" y="186"/>
                      <a:pt x="26" y="188"/>
                    </a:cubicBezTo>
                    <a:cubicBezTo>
                      <a:pt x="24" y="190"/>
                      <a:pt x="21" y="186"/>
                      <a:pt x="19" y="186"/>
                    </a:cubicBezTo>
                    <a:cubicBezTo>
                      <a:pt x="17" y="185"/>
                      <a:pt x="15" y="188"/>
                      <a:pt x="13" y="188"/>
                    </a:cubicBezTo>
                    <a:cubicBezTo>
                      <a:pt x="11" y="188"/>
                      <a:pt x="9" y="191"/>
                      <a:pt x="6" y="192"/>
                    </a:cubicBezTo>
                    <a:cubicBezTo>
                      <a:pt x="4" y="193"/>
                      <a:pt x="1" y="192"/>
                      <a:pt x="1" y="195"/>
                    </a:cubicBezTo>
                    <a:cubicBezTo>
                      <a:pt x="1" y="197"/>
                      <a:pt x="1" y="199"/>
                      <a:pt x="0" y="200"/>
                    </a:cubicBezTo>
                    <a:cubicBezTo>
                      <a:pt x="0" y="200"/>
                      <a:pt x="0" y="200"/>
                      <a:pt x="0" y="200"/>
                    </a:cubicBezTo>
                    <a:cubicBezTo>
                      <a:pt x="1" y="210"/>
                      <a:pt x="1" y="210"/>
                      <a:pt x="1" y="210"/>
                    </a:cubicBezTo>
                    <a:cubicBezTo>
                      <a:pt x="1" y="210"/>
                      <a:pt x="12" y="214"/>
                      <a:pt x="12" y="217"/>
                    </a:cubicBezTo>
                    <a:cubicBezTo>
                      <a:pt x="13" y="221"/>
                      <a:pt x="15" y="232"/>
                      <a:pt x="15" y="232"/>
                    </a:cubicBezTo>
                    <a:cubicBezTo>
                      <a:pt x="15" y="232"/>
                      <a:pt x="15" y="232"/>
                      <a:pt x="14" y="232"/>
                    </a:cubicBezTo>
                    <a:cubicBezTo>
                      <a:pt x="19" y="236"/>
                      <a:pt x="25" y="239"/>
                      <a:pt x="25" y="241"/>
                    </a:cubicBezTo>
                    <a:cubicBezTo>
                      <a:pt x="25" y="242"/>
                      <a:pt x="25" y="247"/>
                      <a:pt x="30" y="249"/>
                    </a:cubicBezTo>
                    <a:cubicBezTo>
                      <a:pt x="34" y="251"/>
                      <a:pt x="37" y="253"/>
                      <a:pt x="39" y="254"/>
                    </a:cubicBezTo>
                    <a:cubicBezTo>
                      <a:pt x="39" y="253"/>
                      <a:pt x="40" y="253"/>
                      <a:pt x="40" y="253"/>
                    </a:cubicBezTo>
                    <a:cubicBezTo>
                      <a:pt x="44" y="252"/>
                      <a:pt x="44" y="252"/>
                      <a:pt x="44" y="252"/>
                    </a:cubicBezTo>
                    <a:cubicBezTo>
                      <a:pt x="44" y="252"/>
                      <a:pt x="45" y="253"/>
                      <a:pt x="47" y="255"/>
                    </a:cubicBezTo>
                    <a:cubicBezTo>
                      <a:pt x="48" y="251"/>
                      <a:pt x="55" y="247"/>
                      <a:pt x="59" y="247"/>
                    </a:cubicBezTo>
                    <a:cubicBezTo>
                      <a:pt x="64" y="248"/>
                      <a:pt x="73" y="255"/>
                      <a:pt x="72" y="258"/>
                    </a:cubicBezTo>
                    <a:cubicBezTo>
                      <a:pt x="71" y="261"/>
                      <a:pt x="64" y="271"/>
                      <a:pt x="61" y="272"/>
                    </a:cubicBezTo>
                    <a:cubicBezTo>
                      <a:pt x="60" y="272"/>
                      <a:pt x="58" y="272"/>
                      <a:pt x="56" y="272"/>
                    </a:cubicBezTo>
                    <a:cubicBezTo>
                      <a:pt x="56" y="274"/>
                      <a:pt x="56" y="275"/>
                      <a:pt x="56" y="276"/>
                    </a:cubicBezTo>
                    <a:cubicBezTo>
                      <a:pt x="56" y="278"/>
                      <a:pt x="60" y="282"/>
                      <a:pt x="62" y="286"/>
                    </a:cubicBezTo>
                    <a:cubicBezTo>
                      <a:pt x="64" y="290"/>
                      <a:pt x="58" y="292"/>
                      <a:pt x="55" y="290"/>
                    </a:cubicBezTo>
                    <a:cubicBezTo>
                      <a:pt x="52" y="287"/>
                      <a:pt x="51" y="292"/>
                      <a:pt x="52" y="295"/>
                    </a:cubicBezTo>
                    <a:cubicBezTo>
                      <a:pt x="54" y="297"/>
                      <a:pt x="53" y="303"/>
                      <a:pt x="56" y="304"/>
                    </a:cubicBezTo>
                    <a:cubicBezTo>
                      <a:pt x="60" y="304"/>
                      <a:pt x="62" y="310"/>
                      <a:pt x="66" y="310"/>
                    </a:cubicBezTo>
                    <a:cubicBezTo>
                      <a:pt x="69" y="310"/>
                      <a:pt x="73" y="316"/>
                      <a:pt x="73" y="316"/>
                    </a:cubicBezTo>
                    <a:cubicBezTo>
                      <a:pt x="73" y="316"/>
                      <a:pt x="77" y="319"/>
                      <a:pt x="77" y="321"/>
                    </a:cubicBezTo>
                    <a:cubicBezTo>
                      <a:pt x="77" y="321"/>
                      <a:pt x="77" y="321"/>
                      <a:pt x="77" y="322"/>
                    </a:cubicBezTo>
                    <a:cubicBezTo>
                      <a:pt x="81" y="321"/>
                      <a:pt x="84" y="321"/>
                      <a:pt x="84" y="320"/>
                    </a:cubicBezTo>
                    <a:cubicBezTo>
                      <a:pt x="85" y="318"/>
                      <a:pt x="90" y="318"/>
                      <a:pt x="93" y="321"/>
                    </a:cubicBezTo>
                    <a:cubicBezTo>
                      <a:pt x="97" y="325"/>
                      <a:pt x="111" y="334"/>
                      <a:pt x="116" y="338"/>
                    </a:cubicBezTo>
                    <a:cubicBezTo>
                      <a:pt x="121" y="342"/>
                      <a:pt x="134" y="347"/>
                      <a:pt x="138" y="347"/>
                    </a:cubicBezTo>
                    <a:cubicBezTo>
                      <a:pt x="142" y="347"/>
                      <a:pt x="146" y="350"/>
                      <a:pt x="153" y="350"/>
                    </a:cubicBezTo>
                    <a:cubicBezTo>
                      <a:pt x="154" y="349"/>
                      <a:pt x="154" y="350"/>
                      <a:pt x="155" y="350"/>
                    </a:cubicBezTo>
                    <a:cubicBezTo>
                      <a:pt x="156" y="349"/>
                      <a:pt x="158" y="349"/>
                      <a:pt x="159" y="347"/>
                    </a:cubicBezTo>
                    <a:cubicBezTo>
                      <a:pt x="161" y="344"/>
                      <a:pt x="163" y="349"/>
                      <a:pt x="162" y="353"/>
                    </a:cubicBezTo>
                    <a:cubicBezTo>
                      <a:pt x="162" y="354"/>
                      <a:pt x="162" y="356"/>
                      <a:pt x="163" y="358"/>
                    </a:cubicBezTo>
                    <a:cubicBezTo>
                      <a:pt x="164" y="356"/>
                      <a:pt x="165" y="355"/>
                      <a:pt x="166" y="353"/>
                    </a:cubicBezTo>
                    <a:cubicBezTo>
                      <a:pt x="168" y="347"/>
                      <a:pt x="171" y="348"/>
                      <a:pt x="174" y="346"/>
                    </a:cubicBezTo>
                    <a:cubicBezTo>
                      <a:pt x="176" y="344"/>
                      <a:pt x="178" y="345"/>
                      <a:pt x="183" y="347"/>
                    </a:cubicBezTo>
                    <a:cubicBezTo>
                      <a:pt x="187" y="350"/>
                      <a:pt x="189" y="345"/>
                      <a:pt x="196" y="351"/>
                    </a:cubicBezTo>
                    <a:cubicBezTo>
                      <a:pt x="197" y="350"/>
                      <a:pt x="199" y="349"/>
                      <a:pt x="200" y="349"/>
                    </a:cubicBezTo>
                    <a:cubicBezTo>
                      <a:pt x="201" y="349"/>
                      <a:pt x="203" y="347"/>
                      <a:pt x="205" y="345"/>
                    </a:cubicBezTo>
                    <a:cubicBezTo>
                      <a:pt x="207" y="342"/>
                      <a:pt x="207" y="340"/>
                      <a:pt x="210" y="340"/>
                    </a:cubicBezTo>
                    <a:cubicBezTo>
                      <a:pt x="212" y="341"/>
                      <a:pt x="214" y="337"/>
                      <a:pt x="219" y="334"/>
                    </a:cubicBezTo>
                    <a:cubicBezTo>
                      <a:pt x="225" y="331"/>
                      <a:pt x="230" y="336"/>
                      <a:pt x="233" y="333"/>
                    </a:cubicBezTo>
                    <a:cubicBezTo>
                      <a:pt x="235" y="331"/>
                      <a:pt x="239" y="330"/>
                      <a:pt x="239" y="333"/>
                    </a:cubicBezTo>
                    <a:cubicBezTo>
                      <a:pt x="239" y="335"/>
                      <a:pt x="242" y="337"/>
                      <a:pt x="243" y="340"/>
                    </a:cubicBezTo>
                    <a:cubicBezTo>
                      <a:pt x="244" y="342"/>
                      <a:pt x="248" y="343"/>
                      <a:pt x="249" y="344"/>
                    </a:cubicBezTo>
                    <a:cubicBezTo>
                      <a:pt x="250" y="343"/>
                      <a:pt x="251" y="343"/>
                      <a:pt x="251" y="343"/>
                    </a:cubicBezTo>
                    <a:cubicBezTo>
                      <a:pt x="254" y="341"/>
                      <a:pt x="259" y="343"/>
                      <a:pt x="259" y="346"/>
                    </a:cubicBezTo>
                    <a:cubicBezTo>
                      <a:pt x="259" y="349"/>
                      <a:pt x="259" y="352"/>
                      <a:pt x="261" y="352"/>
                    </a:cubicBezTo>
                    <a:cubicBezTo>
                      <a:pt x="264" y="352"/>
                      <a:pt x="266" y="352"/>
                      <a:pt x="266" y="358"/>
                    </a:cubicBezTo>
                    <a:cubicBezTo>
                      <a:pt x="266" y="363"/>
                      <a:pt x="268" y="369"/>
                      <a:pt x="263" y="374"/>
                    </a:cubicBezTo>
                    <a:cubicBezTo>
                      <a:pt x="258" y="379"/>
                      <a:pt x="253" y="387"/>
                      <a:pt x="254" y="390"/>
                    </a:cubicBezTo>
                    <a:cubicBezTo>
                      <a:pt x="255" y="392"/>
                      <a:pt x="252" y="397"/>
                      <a:pt x="256" y="395"/>
                    </a:cubicBezTo>
                    <a:cubicBezTo>
                      <a:pt x="259" y="394"/>
                      <a:pt x="267" y="395"/>
                      <a:pt x="266" y="397"/>
                    </a:cubicBezTo>
                    <a:cubicBezTo>
                      <a:pt x="265" y="399"/>
                      <a:pt x="266" y="406"/>
                      <a:pt x="270" y="407"/>
                    </a:cubicBezTo>
                    <a:cubicBezTo>
                      <a:pt x="273" y="407"/>
                      <a:pt x="275" y="409"/>
                      <a:pt x="274" y="412"/>
                    </a:cubicBezTo>
                    <a:cubicBezTo>
                      <a:pt x="273" y="415"/>
                      <a:pt x="271" y="419"/>
                      <a:pt x="274" y="419"/>
                    </a:cubicBezTo>
                    <a:cubicBezTo>
                      <a:pt x="277" y="419"/>
                      <a:pt x="281" y="419"/>
                      <a:pt x="280" y="422"/>
                    </a:cubicBezTo>
                    <a:cubicBezTo>
                      <a:pt x="280" y="425"/>
                      <a:pt x="282" y="428"/>
                      <a:pt x="287" y="426"/>
                    </a:cubicBezTo>
                    <a:cubicBezTo>
                      <a:pt x="290" y="425"/>
                      <a:pt x="292" y="424"/>
                      <a:pt x="292" y="425"/>
                    </a:cubicBezTo>
                    <a:cubicBezTo>
                      <a:pt x="294" y="425"/>
                      <a:pt x="294" y="429"/>
                      <a:pt x="298" y="430"/>
                    </a:cubicBezTo>
                    <a:cubicBezTo>
                      <a:pt x="301" y="431"/>
                      <a:pt x="300" y="422"/>
                      <a:pt x="298" y="421"/>
                    </a:cubicBezTo>
                    <a:cubicBezTo>
                      <a:pt x="297" y="420"/>
                      <a:pt x="299" y="414"/>
                      <a:pt x="300" y="415"/>
                    </a:cubicBezTo>
                    <a:cubicBezTo>
                      <a:pt x="301" y="417"/>
                      <a:pt x="305" y="415"/>
                      <a:pt x="308" y="413"/>
                    </a:cubicBezTo>
                    <a:cubicBezTo>
                      <a:pt x="310" y="410"/>
                      <a:pt x="314" y="415"/>
                      <a:pt x="316" y="412"/>
                    </a:cubicBezTo>
                    <a:cubicBezTo>
                      <a:pt x="318" y="409"/>
                      <a:pt x="322" y="414"/>
                      <a:pt x="326" y="412"/>
                    </a:cubicBezTo>
                    <a:cubicBezTo>
                      <a:pt x="330" y="410"/>
                      <a:pt x="332" y="414"/>
                      <a:pt x="333" y="410"/>
                    </a:cubicBezTo>
                    <a:cubicBezTo>
                      <a:pt x="335" y="407"/>
                      <a:pt x="341" y="403"/>
                      <a:pt x="342" y="405"/>
                    </a:cubicBezTo>
                    <a:cubicBezTo>
                      <a:pt x="344" y="406"/>
                      <a:pt x="344" y="409"/>
                      <a:pt x="352" y="410"/>
                    </a:cubicBezTo>
                    <a:cubicBezTo>
                      <a:pt x="359" y="410"/>
                      <a:pt x="355" y="414"/>
                      <a:pt x="355" y="416"/>
                    </a:cubicBezTo>
                    <a:cubicBezTo>
                      <a:pt x="355" y="418"/>
                      <a:pt x="363" y="424"/>
                      <a:pt x="366" y="425"/>
                    </a:cubicBezTo>
                    <a:cubicBezTo>
                      <a:pt x="366" y="425"/>
                      <a:pt x="367" y="425"/>
                      <a:pt x="368" y="427"/>
                    </a:cubicBezTo>
                    <a:cubicBezTo>
                      <a:pt x="370" y="425"/>
                      <a:pt x="374" y="427"/>
                      <a:pt x="375" y="425"/>
                    </a:cubicBezTo>
                    <a:cubicBezTo>
                      <a:pt x="376" y="422"/>
                      <a:pt x="380" y="423"/>
                      <a:pt x="381" y="425"/>
                    </a:cubicBezTo>
                    <a:cubicBezTo>
                      <a:pt x="383" y="428"/>
                      <a:pt x="384" y="428"/>
                      <a:pt x="388" y="425"/>
                    </a:cubicBezTo>
                    <a:cubicBezTo>
                      <a:pt x="391" y="422"/>
                      <a:pt x="393" y="428"/>
                      <a:pt x="391" y="430"/>
                    </a:cubicBezTo>
                    <a:cubicBezTo>
                      <a:pt x="389" y="431"/>
                      <a:pt x="390" y="437"/>
                      <a:pt x="393" y="440"/>
                    </a:cubicBezTo>
                    <a:cubicBezTo>
                      <a:pt x="396" y="443"/>
                      <a:pt x="397" y="438"/>
                      <a:pt x="396" y="435"/>
                    </a:cubicBezTo>
                    <a:cubicBezTo>
                      <a:pt x="396" y="432"/>
                      <a:pt x="402" y="429"/>
                      <a:pt x="412" y="425"/>
                    </a:cubicBezTo>
                    <a:cubicBezTo>
                      <a:pt x="423" y="422"/>
                      <a:pt x="434" y="414"/>
                      <a:pt x="434" y="412"/>
                    </a:cubicBezTo>
                    <a:cubicBezTo>
                      <a:pt x="434" y="411"/>
                      <a:pt x="442" y="415"/>
                      <a:pt x="445" y="413"/>
                    </a:cubicBezTo>
                    <a:cubicBezTo>
                      <a:pt x="449" y="410"/>
                      <a:pt x="461" y="410"/>
                      <a:pt x="465" y="410"/>
                    </a:cubicBezTo>
                    <a:cubicBezTo>
                      <a:pt x="468" y="409"/>
                      <a:pt x="468" y="407"/>
                      <a:pt x="471" y="404"/>
                    </a:cubicBezTo>
                    <a:cubicBezTo>
                      <a:pt x="475" y="401"/>
                      <a:pt x="474" y="400"/>
                      <a:pt x="478" y="398"/>
                    </a:cubicBezTo>
                    <a:cubicBezTo>
                      <a:pt x="482" y="397"/>
                      <a:pt x="484" y="394"/>
                      <a:pt x="484" y="392"/>
                    </a:cubicBezTo>
                    <a:cubicBezTo>
                      <a:pt x="484" y="390"/>
                      <a:pt x="492" y="389"/>
                      <a:pt x="492" y="387"/>
                    </a:cubicBezTo>
                    <a:cubicBezTo>
                      <a:pt x="492" y="385"/>
                      <a:pt x="498" y="384"/>
                      <a:pt x="498" y="381"/>
                    </a:cubicBezTo>
                    <a:cubicBezTo>
                      <a:pt x="498" y="379"/>
                      <a:pt x="501" y="379"/>
                      <a:pt x="503" y="377"/>
                    </a:cubicBezTo>
                    <a:cubicBezTo>
                      <a:pt x="504" y="375"/>
                      <a:pt x="501" y="369"/>
                      <a:pt x="504" y="368"/>
                    </a:cubicBezTo>
                    <a:cubicBezTo>
                      <a:pt x="507" y="368"/>
                      <a:pt x="503" y="364"/>
                      <a:pt x="503" y="363"/>
                    </a:cubicBezTo>
                    <a:cubicBezTo>
                      <a:pt x="502" y="361"/>
                      <a:pt x="508" y="361"/>
                      <a:pt x="510" y="359"/>
                    </a:cubicBezTo>
                    <a:cubicBezTo>
                      <a:pt x="513" y="357"/>
                      <a:pt x="515" y="355"/>
                      <a:pt x="516" y="351"/>
                    </a:cubicBezTo>
                    <a:cubicBezTo>
                      <a:pt x="516" y="348"/>
                      <a:pt x="521" y="345"/>
                      <a:pt x="523" y="345"/>
                    </a:cubicBezTo>
                    <a:cubicBezTo>
                      <a:pt x="525" y="344"/>
                      <a:pt x="526" y="339"/>
                      <a:pt x="525" y="335"/>
                    </a:cubicBezTo>
                    <a:cubicBezTo>
                      <a:pt x="525" y="332"/>
                      <a:pt x="529" y="333"/>
                      <a:pt x="527" y="331"/>
                    </a:cubicBezTo>
                    <a:cubicBezTo>
                      <a:pt x="525" y="330"/>
                      <a:pt x="528" y="325"/>
                      <a:pt x="532" y="324"/>
                    </a:cubicBezTo>
                    <a:cubicBezTo>
                      <a:pt x="536" y="323"/>
                      <a:pt x="529" y="321"/>
                      <a:pt x="527" y="323"/>
                    </a:cubicBezTo>
                    <a:cubicBezTo>
                      <a:pt x="525" y="325"/>
                      <a:pt x="523" y="318"/>
                      <a:pt x="521" y="321"/>
                    </a:cubicBezTo>
                    <a:cubicBezTo>
                      <a:pt x="519" y="323"/>
                      <a:pt x="513" y="319"/>
                      <a:pt x="517" y="318"/>
                    </a:cubicBezTo>
                    <a:cubicBezTo>
                      <a:pt x="520" y="317"/>
                      <a:pt x="526" y="313"/>
                      <a:pt x="529" y="312"/>
                    </a:cubicBezTo>
                    <a:cubicBezTo>
                      <a:pt x="531" y="312"/>
                      <a:pt x="525" y="306"/>
                      <a:pt x="522" y="306"/>
                    </a:cubicBezTo>
                    <a:cubicBezTo>
                      <a:pt x="519" y="306"/>
                      <a:pt x="515" y="299"/>
                      <a:pt x="512" y="299"/>
                    </a:cubicBezTo>
                    <a:cubicBezTo>
                      <a:pt x="508" y="299"/>
                      <a:pt x="514" y="297"/>
                      <a:pt x="518" y="299"/>
                    </a:cubicBezTo>
                    <a:cubicBezTo>
                      <a:pt x="522" y="301"/>
                      <a:pt x="526" y="302"/>
                      <a:pt x="528" y="301"/>
                    </a:cubicBezTo>
                    <a:cubicBezTo>
                      <a:pt x="530" y="299"/>
                      <a:pt x="522" y="292"/>
                      <a:pt x="519" y="290"/>
                    </a:cubicBezTo>
                    <a:cubicBezTo>
                      <a:pt x="516" y="288"/>
                      <a:pt x="518" y="284"/>
                      <a:pt x="517" y="283"/>
                    </a:cubicBezTo>
                    <a:cubicBezTo>
                      <a:pt x="515" y="282"/>
                      <a:pt x="511" y="273"/>
                      <a:pt x="509" y="269"/>
                    </a:cubicBezTo>
                    <a:cubicBezTo>
                      <a:pt x="508" y="266"/>
                      <a:pt x="501" y="265"/>
                      <a:pt x="499" y="262"/>
                    </a:cubicBezTo>
                    <a:cubicBezTo>
                      <a:pt x="498" y="260"/>
                      <a:pt x="500" y="254"/>
                      <a:pt x="505" y="252"/>
                    </a:cubicBezTo>
                    <a:cubicBezTo>
                      <a:pt x="510" y="250"/>
                      <a:pt x="508" y="245"/>
                      <a:pt x="510" y="246"/>
                    </a:cubicBezTo>
                    <a:cubicBezTo>
                      <a:pt x="512" y="246"/>
                      <a:pt x="514" y="245"/>
                      <a:pt x="516" y="242"/>
                    </a:cubicBezTo>
                    <a:cubicBezTo>
                      <a:pt x="518" y="238"/>
                      <a:pt x="521" y="240"/>
                      <a:pt x="523" y="238"/>
                    </a:cubicBezTo>
                    <a:cubicBezTo>
                      <a:pt x="525" y="236"/>
                      <a:pt x="533" y="236"/>
                      <a:pt x="536" y="234"/>
                    </a:cubicBezTo>
                    <a:cubicBezTo>
                      <a:pt x="539" y="232"/>
                      <a:pt x="533" y="226"/>
                      <a:pt x="529" y="227"/>
                    </a:cubicBezTo>
                    <a:cubicBezTo>
                      <a:pt x="526" y="228"/>
                      <a:pt x="521" y="227"/>
                      <a:pt x="518" y="223"/>
                    </a:cubicBezTo>
                    <a:cubicBezTo>
                      <a:pt x="516" y="219"/>
                      <a:pt x="509" y="230"/>
                      <a:pt x="503" y="232"/>
                    </a:cubicBezTo>
                    <a:cubicBezTo>
                      <a:pt x="498" y="235"/>
                      <a:pt x="495" y="228"/>
                      <a:pt x="496" y="223"/>
                    </a:cubicBezTo>
                    <a:cubicBezTo>
                      <a:pt x="498" y="219"/>
                      <a:pt x="492" y="219"/>
                      <a:pt x="485" y="219"/>
                    </a:cubicBezTo>
                    <a:cubicBezTo>
                      <a:pt x="477" y="220"/>
                      <a:pt x="480" y="206"/>
                      <a:pt x="485" y="205"/>
                    </a:cubicBezTo>
                    <a:cubicBezTo>
                      <a:pt x="489" y="205"/>
                      <a:pt x="496" y="210"/>
                      <a:pt x="499" y="201"/>
                    </a:cubicBezTo>
                    <a:cubicBezTo>
                      <a:pt x="501" y="193"/>
                      <a:pt x="505" y="199"/>
                      <a:pt x="512" y="192"/>
                    </a:cubicBezTo>
                    <a:cubicBezTo>
                      <a:pt x="518" y="185"/>
                      <a:pt x="525" y="180"/>
                      <a:pt x="531" y="185"/>
                    </a:cubicBezTo>
                    <a:cubicBezTo>
                      <a:pt x="536" y="189"/>
                      <a:pt x="525" y="196"/>
                      <a:pt x="523" y="200"/>
                    </a:cubicBezTo>
                    <a:cubicBezTo>
                      <a:pt x="521" y="204"/>
                      <a:pt x="525" y="205"/>
                      <a:pt x="522" y="209"/>
                    </a:cubicBezTo>
                    <a:cubicBezTo>
                      <a:pt x="518" y="212"/>
                      <a:pt x="523" y="213"/>
                      <a:pt x="529" y="208"/>
                    </a:cubicBezTo>
                    <a:cubicBezTo>
                      <a:pt x="536" y="204"/>
                      <a:pt x="544" y="199"/>
                      <a:pt x="550" y="197"/>
                    </a:cubicBezTo>
                    <a:cubicBezTo>
                      <a:pt x="552" y="196"/>
                      <a:pt x="554" y="196"/>
                      <a:pt x="556" y="196"/>
                    </a:cubicBezTo>
                    <a:cubicBezTo>
                      <a:pt x="557" y="194"/>
                      <a:pt x="558" y="192"/>
                      <a:pt x="559" y="191"/>
                    </a:cubicBezTo>
                    <a:cubicBezTo>
                      <a:pt x="563" y="189"/>
                      <a:pt x="578" y="182"/>
                      <a:pt x="580" y="179"/>
                    </a:cubicBezTo>
                    <a:cubicBezTo>
                      <a:pt x="582" y="177"/>
                      <a:pt x="584" y="171"/>
                      <a:pt x="587" y="171"/>
                    </a:cubicBezTo>
                    <a:cubicBezTo>
                      <a:pt x="590" y="171"/>
                      <a:pt x="590" y="174"/>
                      <a:pt x="594" y="174"/>
                    </a:cubicBezTo>
                    <a:cubicBezTo>
                      <a:pt x="599" y="174"/>
                      <a:pt x="604" y="176"/>
                      <a:pt x="602" y="172"/>
                    </a:cubicBezTo>
                    <a:cubicBezTo>
                      <a:pt x="599" y="169"/>
                      <a:pt x="601" y="169"/>
                      <a:pt x="606" y="168"/>
                    </a:cubicBezTo>
                    <a:cubicBezTo>
                      <a:pt x="611" y="167"/>
                      <a:pt x="610" y="162"/>
                      <a:pt x="614" y="162"/>
                    </a:cubicBezTo>
                    <a:cubicBezTo>
                      <a:pt x="618" y="162"/>
                      <a:pt x="617" y="153"/>
                      <a:pt x="621" y="153"/>
                    </a:cubicBezTo>
                    <a:cubicBezTo>
                      <a:pt x="624" y="153"/>
                      <a:pt x="626" y="158"/>
                      <a:pt x="630" y="157"/>
                    </a:cubicBezTo>
                    <a:cubicBezTo>
                      <a:pt x="631" y="157"/>
                      <a:pt x="632" y="157"/>
                      <a:pt x="633" y="157"/>
                    </a:cubicBezTo>
                    <a:cubicBezTo>
                      <a:pt x="634" y="157"/>
                      <a:pt x="635" y="156"/>
                      <a:pt x="636" y="155"/>
                    </a:cubicBezTo>
                    <a:cubicBezTo>
                      <a:pt x="635" y="151"/>
                      <a:pt x="636" y="147"/>
                      <a:pt x="635" y="145"/>
                    </a:cubicBezTo>
                    <a:cubicBezTo>
                      <a:pt x="633" y="141"/>
                      <a:pt x="635" y="138"/>
                      <a:pt x="634" y="135"/>
                    </a:cubicBezTo>
                    <a:cubicBezTo>
                      <a:pt x="634" y="133"/>
                      <a:pt x="633" y="127"/>
                      <a:pt x="636" y="127"/>
                    </a:cubicBezTo>
                    <a:cubicBezTo>
                      <a:pt x="639" y="127"/>
                      <a:pt x="642" y="121"/>
                      <a:pt x="645" y="123"/>
                    </a:cubicBezTo>
                    <a:cubicBezTo>
                      <a:pt x="649" y="125"/>
                      <a:pt x="655" y="126"/>
                      <a:pt x="655" y="123"/>
                    </a:cubicBezTo>
                    <a:cubicBezTo>
                      <a:pt x="655" y="120"/>
                      <a:pt x="660" y="120"/>
                      <a:pt x="661" y="116"/>
                    </a:cubicBezTo>
                    <a:cubicBezTo>
                      <a:pt x="661" y="112"/>
                      <a:pt x="666" y="111"/>
                      <a:pt x="667" y="107"/>
                    </a:cubicBezTo>
                    <a:cubicBezTo>
                      <a:pt x="668" y="103"/>
                      <a:pt x="670" y="95"/>
                      <a:pt x="673" y="93"/>
                    </a:cubicBezTo>
                    <a:cubicBezTo>
                      <a:pt x="677" y="91"/>
                      <a:pt x="673" y="89"/>
                      <a:pt x="673" y="83"/>
                    </a:cubicBezTo>
                    <a:close/>
                    <a:moveTo>
                      <a:pt x="510" y="399"/>
                    </a:moveTo>
                    <a:cubicBezTo>
                      <a:pt x="506" y="412"/>
                      <a:pt x="515" y="419"/>
                      <a:pt x="516" y="418"/>
                    </a:cubicBezTo>
                    <a:cubicBezTo>
                      <a:pt x="519" y="416"/>
                      <a:pt x="533" y="387"/>
                      <a:pt x="530" y="383"/>
                    </a:cubicBezTo>
                    <a:cubicBezTo>
                      <a:pt x="527" y="379"/>
                      <a:pt x="513" y="386"/>
                      <a:pt x="510" y="399"/>
                    </a:cubicBezTo>
                    <a:close/>
                    <a:moveTo>
                      <a:pt x="391" y="444"/>
                    </a:moveTo>
                    <a:cubicBezTo>
                      <a:pt x="386" y="444"/>
                      <a:pt x="375" y="451"/>
                      <a:pt x="380" y="460"/>
                    </a:cubicBezTo>
                    <a:cubicBezTo>
                      <a:pt x="384" y="469"/>
                      <a:pt x="398" y="463"/>
                      <a:pt x="399" y="459"/>
                    </a:cubicBezTo>
                    <a:cubicBezTo>
                      <a:pt x="399" y="455"/>
                      <a:pt x="406" y="448"/>
                      <a:pt x="405" y="445"/>
                    </a:cubicBezTo>
                    <a:cubicBezTo>
                      <a:pt x="404" y="443"/>
                      <a:pt x="395" y="444"/>
                      <a:pt x="391" y="44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4" name="Freeform 143"/>
              <p:cNvSpPr>
                <a:spLocks noEditPoints="1"/>
              </p:cNvSpPr>
              <p:nvPr/>
            </p:nvSpPr>
            <p:spPr bwMode="auto">
              <a:xfrm>
                <a:off x="12064" y="5776"/>
                <a:ext cx="391" cy="549"/>
              </a:xfrm>
              <a:custGeom>
                <a:avLst/>
                <a:gdLst/>
                <a:ahLst/>
                <a:cxnLst>
                  <a:cxn ang="0">
                    <a:pos x="58" y="59"/>
                  </a:cxn>
                  <a:cxn ang="0">
                    <a:pos x="72" y="69"/>
                  </a:cxn>
                  <a:cxn ang="0">
                    <a:pos x="75" y="79"/>
                  </a:cxn>
                  <a:cxn ang="0">
                    <a:pos x="80" y="84"/>
                  </a:cxn>
                  <a:cxn ang="0">
                    <a:pos x="85" y="98"/>
                  </a:cxn>
                  <a:cxn ang="0">
                    <a:pos x="89" y="95"/>
                  </a:cxn>
                  <a:cxn ang="0">
                    <a:pos x="94" y="88"/>
                  </a:cxn>
                  <a:cxn ang="0">
                    <a:pos x="91" y="75"/>
                  </a:cxn>
                  <a:cxn ang="0">
                    <a:pos x="78" y="66"/>
                  </a:cxn>
                  <a:cxn ang="0">
                    <a:pos x="71" y="56"/>
                  </a:cxn>
                  <a:cxn ang="0">
                    <a:pos x="55" y="53"/>
                  </a:cxn>
                  <a:cxn ang="0">
                    <a:pos x="49" y="43"/>
                  </a:cxn>
                  <a:cxn ang="0">
                    <a:pos x="57" y="27"/>
                  </a:cxn>
                  <a:cxn ang="0">
                    <a:pos x="56" y="8"/>
                  </a:cxn>
                  <a:cxn ang="0">
                    <a:pos x="54" y="4"/>
                  </a:cxn>
                  <a:cxn ang="0">
                    <a:pos x="38" y="3"/>
                  </a:cxn>
                  <a:cxn ang="0">
                    <a:pos x="36" y="29"/>
                  </a:cxn>
                  <a:cxn ang="0">
                    <a:pos x="30" y="28"/>
                  </a:cxn>
                  <a:cxn ang="0">
                    <a:pos x="33" y="43"/>
                  </a:cxn>
                  <a:cxn ang="0">
                    <a:pos x="36" y="52"/>
                  </a:cxn>
                  <a:cxn ang="0">
                    <a:pos x="48" y="56"/>
                  </a:cxn>
                  <a:cxn ang="0">
                    <a:pos x="58" y="59"/>
                  </a:cxn>
                  <a:cxn ang="0">
                    <a:pos x="37" y="62"/>
                  </a:cxn>
                  <a:cxn ang="0">
                    <a:pos x="47" y="74"/>
                  </a:cxn>
                  <a:cxn ang="0">
                    <a:pos x="37" y="62"/>
                  </a:cxn>
                  <a:cxn ang="0">
                    <a:pos x="55" y="94"/>
                  </a:cxn>
                  <a:cxn ang="0">
                    <a:pos x="61" y="91"/>
                  </a:cxn>
                  <a:cxn ang="0">
                    <a:pos x="62" y="100"/>
                  </a:cxn>
                  <a:cxn ang="0">
                    <a:pos x="64" y="112"/>
                  </a:cxn>
                  <a:cxn ang="0">
                    <a:pos x="76" y="94"/>
                  </a:cxn>
                  <a:cxn ang="0">
                    <a:pos x="72" y="92"/>
                  </a:cxn>
                  <a:cxn ang="0">
                    <a:pos x="55" y="79"/>
                  </a:cxn>
                  <a:cxn ang="0">
                    <a:pos x="55" y="94"/>
                  </a:cxn>
                  <a:cxn ang="0">
                    <a:pos x="16" y="101"/>
                  </a:cxn>
                  <a:cxn ang="0">
                    <a:pos x="2" y="119"/>
                  </a:cxn>
                  <a:cxn ang="0">
                    <a:pos x="22" y="100"/>
                  </a:cxn>
                  <a:cxn ang="0">
                    <a:pos x="25" y="88"/>
                  </a:cxn>
                  <a:cxn ang="0">
                    <a:pos x="16" y="101"/>
                  </a:cxn>
                  <a:cxn ang="0">
                    <a:pos x="75" y="107"/>
                  </a:cxn>
                  <a:cxn ang="0">
                    <a:pos x="84" y="102"/>
                  </a:cxn>
                  <a:cxn ang="0">
                    <a:pos x="75" y="107"/>
                  </a:cxn>
                  <a:cxn ang="0">
                    <a:pos x="105" y="133"/>
                  </a:cxn>
                  <a:cxn ang="0">
                    <a:pos x="103" y="108"/>
                  </a:cxn>
                  <a:cxn ang="0">
                    <a:pos x="95" y="108"/>
                  </a:cxn>
                  <a:cxn ang="0">
                    <a:pos x="88" y="114"/>
                  </a:cxn>
                  <a:cxn ang="0">
                    <a:pos x="82" y="119"/>
                  </a:cxn>
                  <a:cxn ang="0">
                    <a:pos x="72" y="116"/>
                  </a:cxn>
                  <a:cxn ang="0">
                    <a:pos x="59" y="124"/>
                  </a:cxn>
                  <a:cxn ang="0">
                    <a:pos x="54" y="136"/>
                  </a:cxn>
                  <a:cxn ang="0">
                    <a:pos x="64" y="130"/>
                  </a:cxn>
                  <a:cxn ang="0">
                    <a:pos x="73" y="127"/>
                  </a:cxn>
                  <a:cxn ang="0">
                    <a:pos x="82" y="147"/>
                  </a:cxn>
                  <a:cxn ang="0">
                    <a:pos x="94" y="153"/>
                  </a:cxn>
                  <a:cxn ang="0">
                    <a:pos x="93" y="138"/>
                  </a:cxn>
                  <a:cxn ang="0">
                    <a:pos x="105" y="133"/>
                  </a:cxn>
                </a:cxnLst>
                <a:rect l="0" t="0" r="r" b="b"/>
                <a:pathLst>
                  <a:path w="109" h="153">
                    <a:moveTo>
                      <a:pt x="58" y="59"/>
                    </a:moveTo>
                    <a:cubicBezTo>
                      <a:pt x="64" y="58"/>
                      <a:pt x="73" y="66"/>
                      <a:pt x="72" y="69"/>
                    </a:cubicBezTo>
                    <a:cubicBezTo>
                      <a:pt x="70" y="72"/>
                      <a:pt x="72" y="82"/>
                      <a:pt x="75" y="79"/>
                    </a:cubicBezTo>
                    <a:cubicBezTo>
                      <a:pt x="78" y="76"/>
                      <a:pt x="83" y="80"/>
                      <a:pt x="80" y="84"/>
                    </a:cubicBezTo>
                    <a:cubicBezTo>
                      <a:pt x="77" y="88"/>
                      <a:pt x="84" y="93"/>
                      <a:pt x="85" y="98"/>
                    </a:cubicBezTo>
                    <a:cubicBezTo>
                      <a:pt x="86" y="103"/>
                      <a:pt x="90" y="99"/>
                      <a:pt x="89" y="95"/>
                    </a:cubicBezTo>
                    <a:cubicBezTo>
                      <a:pt x="88" y="91"/>
                      <a:pt x="90" y="91"/>
                      <a:pt x="94" y="88"/>
                    </a:cubicBezTo>
                    <a:cubicBezTo>
                      <a:pt x="98" y="85"/>
                      <a:pt x="94" y="80"/>
                      <a:pt x="91" y="75"/>
                    </a:cubicBezTo>
                    <a:cubicBezTo>
                      <a:pt x="88" y="69"/>
                      <a:pt x="78" y="71"/>
                      <a:pt x="78" y="66"/>
                    </a:cubicBezTo>
                    <a:cubicBezTo>
                      <a:pt x="78" y="60"/>
                      <a:pt x="71" y="59"/>
                      <a:pt x="71" y="56"/>
                    </a:cubicBezTo>
                    <a:cubicBezTo>
                      <a:pt x="70" y="53"/>
                      <a:pt x="61" y="50"/>
                      <a:pt x="55" y="53"/>
                    </a:cubicBezTo>
                    <a:cubicBezTo>
                      <a:pt x="49" y="56"/>
                      <a:pt x="53" y="47"/>
                      <a:pt x="49" y="43"/>
                    </a:cubicBezTo>
                    <a:cubicBezTo>
                      <a:pt x="45" y="38"/>
                      <a:pt x="52" y="32"/>
                      <a:pt x="57" y="27"/>
                    </a:cubicBezTo>
                    <a:cubicBezTo>
                      <a:pt x="62" y="21"/>
                      <a:pt x="56" y="12"/>
                      <a:pt x="56" y="8"/>
                    </a:cubicBezTo>
                    <a:cubicBezTo>
                      <a:pt x="57" y="4"/>
                      <a:pt x="57" y="3"/>
                      <a:pt x="54" y="4"/>
                    </a:cubicBezTo>
                    <a:cubicBezTo>
                      <a:pt x="52" y="6"/>
                      <a:pt x="42" y="0"/>
                      <a:pt x="38" y="3"/>
                    </a:cubicBezTo>
                    <a:cubicBezTo>
                      <a:pt x="34" y="6"/>
                      <a:pt x="38" y="28"/>
                      <a:pt x="36" y="29"/>
                    </a:cubicBezTo>
                    <a:cubicBezTo>
                      <a:pt x="34" y="31"/>
                      <a:pt x="31" y="26"/>
                      <a:pt x="30" y="28"/>
                    </a:cubicBezTo>
                    <a:cubicBezTo>
                      <a:pt x="29" y="31"/>
                      <a:pt x="31" y="43"/>
                      <a:pt x="33" y="43"/>
                    </a:cubicBezTo>
                    <a:cubicBezTo>
                      <a:pt x="36" y="43"/>
                      <a:pt x="38" y="47"/>
                      <a:pt x="36" y="52"/>
                    </a:cubicBezTo>
                    <a:cubicBezTo>
                      <a:pt x="35" y="57"/>
                      <a:pt x="41" y="58"/>
                      <a:pt x="48" y="56"/>
                    </a:cubicBezTo>
                    <a:cubicBezTo>
                      <a:pt x="54" y="53"/>
                      <a:pt x="52" y="60"/>
                      <a:pt x="58" y="59"/>
                    </a:cubicBezTo>
                    <a:close/>
                    <a:moveTo>
                      <a:pt x="37" y="62"/>
                    </a:moveTo>
                    <a:cubicBezTo>
                      <a:pt x="38" y="67"/>
                      <a:pt x="40" y="76"/>
                      <a:pt x="47" y="74"/>
                    </a:cubicBezTo>
                    <a:cubicBezTo>
                      <a:pt x="55" y="72"/>
                      <a:pt x="36" y="58"/>
                      <a:pt x="37" y="62"/>
                    </a:cubicBezTo>
                    <a:close/>
                    <a:moveTo>
                      <a:pt x="55" y="94"/>
                    </a:moveTo>
                    <a:cubicBezTo>
                      <a:pt x="57" y="94"/>
                      <a:pt x="61" y="94"/>
                      <a:pt x="61" y="91"/>
                    </a:cubicBezTo>
                    <a:cubicBezTo>
                      <a:pt x="62" y="88"/>
                      <a:pt x="65" y="97"/>
                      <a:pt x="62" y="100"/>
                    </a:cubicBezTo>
                    <a:cubicBezTo>
                      <a:pt x="59" y="103"/>
                      <a:pt x="59" y="111"/>
                      <a:pt x="64" y="112"/>
                    </a:cubicBezTo>
                    <a:cubicBezTo>
                      <a:pt x="69" y="113"/>
                      <a:pt x="77" y="97"/>
                      <a:pt x="76" y="94"/>
                    </a:cubicBezTo>
                    <a:cubicBezTo>
                      <a:pt x="75" y="91"/>
                      <a:pt x="71" y="96"/>
                      <a:pt x="72" y="92"/>
                    </a:cubicBezTo>
                    <a:cubicBezTo>
                      <a:pt x="73" y="88"/>
                      <a:pt x="60" y="78"/>
                      <a:pt x="55" y="79"/>
                    </a:cubicBezTo>
                    <a:cubicBezTo>
                      <a:pt x="50" y="80"/>
                      <a:pt x="51" y="95"/>
                      <a:pt x="55" y="94"/>
                    </a:cubicBezTo>
                    <a:close/>
                    <a:moveTo>
                      <a:pt x="16" y="101"/>
                    </a:moveTo>
                    <a:cubicBezTo>
                      <a:pt x="11" y="107"/>
                      <a:pt x="0" y="116"/>
                      <a:pt x="2" y="119"/>
                    </a:cubicBezTo>
                    <a:cubicBezTo>
                      <a:pt x="4" y="123"/>
                      <a:pt x="16" y="105"/>
                      <a:pt x="22" y="100"/>
                    </a:cubicBezTo>
                    <a:cubicBezTo>
                      <a:pt x="28" y="96"/>
                      <a:pt x="27" y="92"/>
                      <a:pt x="25" y="88"/>
                    </a:cubicBezTo>
                    <a:cubicBezTo>
                      <a:pt x="23" y="84"/>
                      <a:pt x="21" y="95"/>
                      <a:pt x="16" y="101"/>
                    </a:cubicBezTo>
                    <a:close/>
                    <a:moveTo>
                      <a:pt x="75" y="107"/>
                    </a:moveTo>
                    <a:cubicBezTo>
                      <a:pt x="77" y="111"/>
                      <a:pt x="86" y="105"/>
                      <a:pt x="84" y="102"/>
                    </a:cubicBezTo>
                    <a:cubicBezTo>
                      <a:pt x="81" y="99"/>
                      <a:pt x="74" y="105"/>
                      <a:pt x="75" y="107"/>
                    </a:cubicBezTo>
                    <a:close/>
                    <a:moveTo>
                      <a:pt x="105" y="133"/>
                    </a:moveTo>
                    <a:cubicBezTo>
                      <a:pt x="109" y="129"/>
                      <a:pt x="103" y="116"/>
                      <a:pt x="103" y="108"/>
                    </a:cubicBezTo>
                    <a:cubicBezTo>
                      <a:pt x="103" y="100"/>
                      <a:pt x="92" y="103"/>
                      <a:pt x="95" y="108"/>
                    </a:cubicBezTo>
                    <a:cubicBezTo>
                      <a:pt x="98" y="113"/>
                      <a:pt x="89" y="109"/>
                      <a:pt x="88" y="114"/>
                    </a:cubicBezTo>
                    <a:cubicBezTo>
                      <a:pt x="88" y="119"/>
                      <a:pt x="81" y="115"/>
                      <a:pt x="82" y="119"/>
                    </a:cubicBezTo>
                    <a:cubicBezTo>
                      <a:pt x="82" y="123"/>
                      <a:pt x="75" y="119"/>
                      <a:pt x="72" y="116"/>
                    </a:cubicBezTo>
                    <a:cubicBezTo>
                      <a:pt x="68" y="114"/>
                      <a:pt x="64" y="123"/>
                      <a:pt x="59" y="124"/>
                    </a:cubicBezTo>
                    <a:cubicBezTo>
                      <a:pt x="54" y="125"/>
                      <a:pt x="51" y="136"/>
                      <a:pt x="54" y="136"/>
                    </a:cubicBezTo>
                    <a:cubicBezTo>
                      <a:pt x="58" y="135"/>
                      <a:pt x="60" y="130"/>
                      <a:pt x="64" y="130"/>
                    </a:cubicBezTo>
                    <a:cubicBezTo>
                      <a:pt x="68" y="131"/>
                      <a:pt x="67" y="126"/>
                      <a:pt x="73" y="127"/>
                    </a:cubicBezTo>
                    <a:cubicBezTo>
                      <a:pt x="78" y="128"/>
                      <a:pt x="74" y="145"/>
                      <a:pt x="82" y="147"/>
                    </a:cubicBezTo>
                    <a:cubicBezTo>
                      <a:pt x="90" y="148"/>
                      <a:pt x="90" y="153"/>
                      <a:pt x="94" y="153"/>
                    </a:cubicBezTo>
                    <a:cubicBezTo>
                      <a:pt x="97" y="153"/>
                      <a:pt x="93" y="142"/>
                      <a:pt x="93" y="138"/>
                    </a:cubicBezTo>
                    <a:cubicBezTo>
                      <a:pt x="94" y="135"/>
                      <a:pt x="101" y="138"/>
                      <a:pt x="105" y="13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5" name="Freeform 144"/>
              <p:cNvSpPr>
                <a:spLocks noEditPoints="1"/>
              </p:cNvSpPr>
              <p:nvPr/>
            </p:nvSpPr>
            <p:spPr bwMode="auto">
              <a:xfrm>
                <a:off x="13034" y="6659"/>
                <a:ext cx="513" cy="325"/>
              </a:xfrm>
              <a:custGeom>
                <a:avLst/>
                <a:gdLst/>
                <a:ahLst/>
                <a:cxnLst>
                  <a:cxn ang="0">
                    <a:pos x="102" y="84"/>
                  </a:cxn>
                  <a:cxn ang="0">
                    <a:pos x="94" y="76"/>
                  </a:cxn>
                  <a:cxn ang="0">
                    <a:pos x="83" y="71"/>
                  </a:cxn>
                  <a:cxn ang="0">
                    <a:pos x="75" y="56"/>
                  </a:cxn>
                  <a:cxn ang="0">
                    <a:pos x="72" y="47"/>
                  </a:cxn>
                  <a:cxn ang="0">
                    <a:pos x="75" y="39"/>
                  </a:cxn>
                  <a:cxn ang="0">
                    <a:pos x="52" y="27"/>
                  </a:cxn>
                  <a:cxn ang="0">
                    <a:pos x="8" y="3"/>
                  </a:cxn>
                  <a:cxn ang="0">
                    <a:pos x="0" y="0"/>
                  </a:cxn>
                  <a:cxn ang="0">
                    <a:pos x="0" y="71"/>
                  </a:cxn>
                  <a:cxn ang="0">
                    <a:pos x="12" y="75"/>
                  </a:cxn>
                  <a:cxn ang="0">
                    <a:pos x="25" y="68"/>
                  </a:cxn>
                  <a:cxn ang="0">
                    <a:pos x="32" y="59"/>
                  </a:cxn>
                  <a:cxn ang="0">
                    <a:pos x="56" y="65"/>
                  </a:cxn>
                  <a:cxn ang="0">
                    <a:pos x="80" y="87"/>
                  </a:cxn>
                  <a:cxn ang="0">
                    <a:pos x="104" y="91"/>
                  </a:cxn>
                  <a:cxn ang="0">
                    <a:pos x="102" y="84"/>
                  </a:cxn>
                  <a:cxn ang="0">
                    <a:pos x="121" y="25"/>
                  </a:cxn>
                  <a:cxn ang="0">
                    <a:pos x="108" y="33"/>
                  </a:cxn>
                  <a:cxn ang="0">
                    <a:pos x="84" y="34"/>
                  </a:cxn>
                  <a:cxn ang="0">
                    <a:pos x="102" y="42"/>
                  </a:cxn>
                  <a:cxn ang="0">
                    <a:pos x="125" y="30"/>
                  </a:cxn>
                  <a:cxn ang="0">
                    <a:pos x="129" y="20"/>
                  </a:cxn>
                  <a:cxn ang="0">
                    <a:pos x="121" y="25"/>
                  </a:cxn>
                  <a:cxn ang="0">
                    <a:pos x="133" y="12"/>
                  </a:cxn>
                  <a:cxn ang="0">
                    <a:pos x="129" y="13"/>
                  </a:cxn>
                  <a:cxn ang="0">
                    <a:pos x="136" y="23"/>
                  </a:cxn>
                  <a:cxn ang="0">
                    <a:pos x="133" y="12"/>
                  </a:cxn>
                </a:cxnLst>
                <a:rect l="0" t="0" r="r" b="b"/>
                <a:pathLst>
                  <a:path w="143" h="91">
                    <a:moveTo>
                      <a:pt x="102" y="84"/>
                    </a:moveTo>
                    <a:cubicBezTo>
                      <a:pt x="100" y="83"/>
                      <a:pt x="94" y="79"/>
                      <a:pt x="94" y="76"/>
                    </a:cubicBezTo>
                    <a:cubicBezTo>
                      <a:pt x="95" y="74"/>
                      <a:pt x="88" y="74"/>
                      <a:pt x="83" y="71"/>
                    </a:cubicBezTo>
                    <a:cubicBezTo>
                      <a:pt x="78" y="68"/>
                      <a:pt x="80" y="58"/>
                      <a:pt x="75" y="56"/>
                    </a:cubicBezTo>
                    <a:cubicBezTo>
                      <a:pt x="70" y="54"/>
                      <a:pt x="66" y="46"/>
                      <a:pt x="72" y="47"/>
                    </a:cubicBezTo>
                    <a:cubicBezTo>
                      <a:pt x="78" y="47"/>
                      <a:pt x="79" y="44"/>
                      <a:pt x="75" y="39"/>
                    </a:cubicBezTo>
                    <a:cubicBezTo>
                      <a:pt x="70" y="35"/>
                      <a:pt x="53" y="33"/>
                      <a:pt x="52" y="27"/>
                    </a:cubicBezTo>
                    <a:cubicBezTo>
                      <a:pt x="52" y="21"/>
                      <a:pt x="21" y="6"/>
                      <a:pt x="8" y="3"/>
                    </a:cubicBezTo>
                    <a:cubicBezTo>
                      <a:pt x="6" y="2"/>
                      <a:pt x="3" y="1"/>
                      <a:pt x="0" y="0"/>
                    </a:cubicBezTo>
                    <a:cubicBezTo>
                      <a:pt x="0" y="71"/>
                      <a:pt x="0" y="71"/>
                      <a:pt x="0" y="71"/>
                    </a:cubicBezTo>
                    <a:cubicBezTo>
                      <a:pt x="3" y="73"/>
                      <a:pt x="7" y="75"/>
                      <a:pt x="12" y="75"/>
                    </a:cubicBezTo>
                    <a:cubicBezTo>
                      <a:pt x="26" y="76"/>
                      <a:pt x="23" y="68"/>
                      <a:pt x="25" y="68"/>
                    </a:cubicBezTo>
                    <a:cubicBezTo>
                      <a:pt x="28" y="68"/>
                      <a:pt x="29" y="63"/>
                      <a:pt x="32" y="59"/>
                    </a:cubicBezTo>
                    <a:cubicBezTo>
                      <a:pt x="35" y="56"/>
                      <a:pt x="48" y="59"/>
                      <a:pt x="56" y="65"/>
                    </a:cubicBezTo>
                    <a:cubicBezTo>
                      <a:pt x="63" y="71"/>
                      <a:pt x="72" y="88"/>
                      <a:pt x="80" y="87"/>
                    </a:cubicBezTo>
                    <a:cubicBezTo>
                      <a:pt x="88" y="85"/>
                      <a:pt x="97" y="91"/>
                      <a:pt x="104" y="91"/>
                    </a:cubicBezTo>
                    <a:cubicBezTo>
                      <a:pt x="111" y="91"/>
                      <a:pt x="105" y="85"/>
                      <a:pt x="102" y="84"/>
                    </a:cubicBezTo>
                    <a:close/>
                    <a:moveTo>
                      <a:pt x="121" y="25"/>
                    </a:moveTo>
                    <a:cubicBezTo>
                      <a:pt x="121" y="28"/>
                      <a:pt x="116" y="29"/>
                      <a:pt x="108" y="33"/>
                    </a:cubicBezTo>
                    <a:cubicBezTo>
                      <a:pt x="99" y="36"/>
                      <a:pt x="84" y="29"/>
                      <a:pt x="84" y="34"/>
                    </a:cubicBezTo>
                    <a:cubicBezTo>
                      <a:pt x="83" y="37"/>
                      <a:pt x="93" y="42"/>
                      <a:pt x="102" y="42"/>
                    </a:cubicBezTo>
                    <a:cubicBezTo>
                      <a:pt x="111" y="42"/>
                      <a:pt x="125" y="33"/>
                      <a:pt x="125" y="30"/>
                    </a:cubicBezTo>
                    <a:cubicBezTo>
                      <a:pt x="125" y="28"/>
                      <a:pt x="131" y="23"/>
                      <a:pt x="129" y="20"/>
                    </a:cubicBezTo>
                    <a:cubicBezTo>
                      <a:pt x="126" y="18"/>
                      <a:pt x="121" y="22"/>
                      <a:pt x="121" y="25"/>
                    </a:cubicBezTo>
                    <a:close/>
                    <a:moveTo>
                      <a:pt x="133" y="12"/>
                    </a:moveTo>
                    <a:cubicBezTo>
                      <a:pt x="127" y="9"/>
                      <a:pt x="123" y="6"/>
                      <a:pt x="129" y="13"/>
                    </a:cubicBezTo>
                    <a:cubicBezTo>
                      <a:pt x="136" y="19"/>
                      <a:pt x="132" y="24"/>
                      <a:pt x="136" y="23"/>
                    </a:cubicBezTo>
                    <a:cubicBezTo>
                      <a:pt x="143" y="22"/>
                      <a:pt x="138" y="15"/>
                      <a:pt x="133" y="12"/>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6" name="Freeform 145"/>
              <p:cNvSpPr/>
              <p:nvPr/>
            </p:nvSpPr>
            <p:spPr bwMode="auto">
              <a:xfrm>
                <a:off x="10587" y="6149"/>
                <a:ext cx="87" cy="167"/>
              </a:xfrm>
              <a:custGeom>
                <a:avLst/>
                <a:gdLst/>
                <a:ahLst/>
                <a:cxnLst>
                  <a:cxn ang="0">
                    <a:pos x="5" y="0"/>
                  </a:cxn>
                  <a:cxn ang="0">
                    <a:pos x="1" y="11"/>
                  </a:cxn>
                  <a:cxn ang="0">
                    <a:pos x="1" y="26"/>
                  </a:cxn>
                  <a:cxn ang="0">
                    <a:pos x="6" y="43"/>
                  </a:cxn>
                  <a:cxn ang="0">
                    <a:pos x="24" y="27"/>
                  </a:cxn>
                  <a:cxn ang="0">
                    <a:pos x="5" y="0"/>
                  </a:cxn>
                </a:cxnLst>
                <a:rect l="0" t="0" r="r" b="b"/>
                <a:pathLst>
                  <a:path w="24" h="47">
                    <a:moveTo>
                      <a:pt x="5" y="0"/>
                    </a:moveTo>
                    <a:cubicBezTo>
                      <a:pt x="2" y="1"/>
                      <a:pt x="3" y="7"/>
                      <a:pt x="1" y="11"/>
                    </a:cubicBezTo>
                    <a:cubicBezTo>
                      <a:pt x="0" y="15"/>
                      <a:pt x="0" y="20"/>
                      <a:pt x="1" y="26"/>
                    </a:cubicBezTo>
                    <a:cubicBezTo>
                      <a:pt x="1" y="32"/>
                      <a:pt x="1" y="39"/>
                      <a:pt x="6" y="43"/>
                    </a:cubicBezTo>
                    <a:cubicBezTo>
                      <a:pt x="13" y="47"/>
                      <a:pt x="23" y="36"/>
                      <a:pt x="24" y="27"/>
                    </a:cubicBezTo>
                    <a:cubicBezTo>
                      <a:pt x="24" y="17"/>
                      <a:pt x="8" y="0"/>
                      <a:pt x="5" y="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7" name="Freeform 146"/>
              <p:cNvSpPr/>
              <p:nvPr/>
            </p:nvSpPr>
            <p:spPr bwMode="auto">
              <a:xfrm>
                <a:off x="9076" y="7015"/>
                <a:ext cx="301" cy="597"/>
              </a:xfrm>
              <a:custGeom>
                <a:avLst/>
                <a:gdLst/>
                <a:ahLst/>
                <a:cxnLst>
                  <a:cxn ang="0">
                    <a:pos x="71" y="5"/>
                  </a:cxn>
                  <a:cxn ang="0">
                    <a:pos x="67" y="9"/>
                  </a:cxn>
                  <a:cxn ang="0">
                    <a:pos x="65" y="17"/>
                  </a:cxn>
                  <a:cxn ang="0">
                    <a:pos x="59" y="22"/>
                  </a:cxn>
                  <a:cxn ang="0">
                    <a:pos x="53" y="27"/>
                  </a:cxn>
                  <a:cxn ang="0">
                    <a:pos x="53" y="33"/>
                  </a:cxn>
                  <a:cxn ang="0">
                    <a:pos x="44" y="40"/>
                  </a:cxn>
                  <a:cxn ang="0">
                    <a:pos x="29" y="48"/>
                  </a:cxn>
                  <a:cxn ang="0">
                    <a:pos x="14" y="50"/>
                  </a:cxn>
                  <a:cxn ang="0">
                    <a:pos x="10" y="65"/>
                  </a:cxn>
                  <a:cxn ang="0">
                    <a:pos x="11" y="86"/>
                  </a:cxn>
                  <a:cxn ang="0">
                    <a:pos x="8" y="109"/>
                  </a:cxn>
                  <a:cxn ang="0">
                    <a:pos x="4" y="136"/>
                  </a:cxn>
                  <a:cxn ang="0">
                    <a:pos x="11" y="157"/>
                  </a:cxn>
                  <a:cxn ang="0">
                    <a:pos x="31" y="162"/>
                  </a:cxn>
                  <a:cxn ang="0">
                    <a:pos x="43" y="158"/>
                  </a:cxn>
                  <a:cxn ang="0">
                    <a:pos x="59" y="110"/>
                  </a:cxn>
                  <a:cxn ang="0">
                    <a:pos x="72" y="66"/>
                  </a:cxn>
                  <a:cxn ang="0">
                    <a:pos x="74" y="54"/>
                  </a:cxn>
                  <a:cxn ang="0">
                    <a:pos x="77" y="47"/>
                  </a:cxn>
                  <a:cxn ang="0">
                    <a:pos x="83" y="45"/>
                  </a:cxn>
                  <a:cxn ang="0">
                    <a:pos x="79" y="24"/>
                  </a:cxn>
                  <a:cxn ang="0">
                    <a:pos x="71" y="5"/>
                  </a:cxn>
                </a:cxnLst>
                <a:rect l="0" t="0" r="r" b="b"/>
                <a:pathLst>
                  <a:path w="84" h="166">
                    <a:moveTo>
                      <a:pt x="71" y="5"/>
                    </a:moveTo>
                    <a:cubicBezTo>
                      <a:pt x="70" y="0"/>
                      <a:pt x="68" y="7"/>
                      <a:pt x="67" y="9"/>
                    </a:cubicBezTo>
                    <a:cubicBezTo>
                      <a:pt x="66" y="10"/>
                      <a:pt x="65" y="14"/>
                      <a:pt x="65" y="17"/>
                    </a:cubicBezTo>
                    <a:cubicBezTo>
                      <a:pt x="66" y="19"/>
                      <a:pt x="61" y="22"/>
                      <a:pt x="59" y="22"/>
                    </a:cubicBezTo>
                    <a:cubicBezTo>
                      <a:pt x="56" y="21"/>
                      <a:pt x="52" y="23"/>
                      <a:pt x="53" y="27"/>
                    </a:cubicBezTo>
                    <a:cubicBezTo>
                      <a:pt x="54" y="30"/>
                      <a:pt x="51" y="30"/>
                      <a:pt x="53" y="33"/>
                    </a:cubicBezTo>
                    <a:cubicBezTo>
                      <a:pt x="54" y="36"/>
                      <a:pt x="49" y="39"/>
                      <a:pt x="44" y="40"/>
                    </a:cubicBezTo>
                    <a:cubicBezTo>
                      <a:pt x="40" y="40"/>
                      <a:pt x="34" y="48"/>
                      <a:pt x="29" y="48"/>
                    </a:cubicBezTo>
                    <a:cubicBezTo>
                      <a:pt x="24" y="47"/>
                      <a:pt x="19" y="51"/>
                      <a:pt x="14" y="50"/>
                    </a:cubicBezTo>
                    <a:cubicBezTo>
                      <a:pt x="10" y="50"/>
                      <a:pt x="13" y="59"/>
                      <a:pt x="10" y="65"/>
                    </a:cubicBezTo>
                    <a:cubicBezTo>
                      <a:pt x="6" y="71"/>
                      <a:pt x="8" y="78"/>
                      <a:pt x="11" y="86"/>
                    </a:cubicBezTo>
                    <a:cubicBezTo>
                      <a:pt x="14" y="93"/>
                      <a:pt x="16" y="99"/>
                      <a:pt x="8" y="109"/>
                    </a:cubicBezTo>
                    <a:cubicBezTo>
                      <a:pt x="0" y="118"/>
                      <a:pt x="1" y="129"/>
                      <a:pt x="4" y="136"/>
                    </a:cubicBezTo>
                    <a:cubicBezTo>
                      <a:pt x="7" y="142"/>
                      <a:pt x="7" y="152"/>
                      <a:pt x="11" y="157"/>
                    </a:cubicBezTo>
                    <a:cubicBezTo>
                      <a:pt x="16" y="162"/>
                      <a:pt x="28" y="166"/>
                      <a:pt x="31" y="162"/>
                    </a:cubicBezTo>
                    <a:cubicBezTo>
                      <a:pt x="35" y="158"/>
                      <a:pt x="39" y="162"/>
                      <a:pt x="43" y="158"/>
                    </a:cubicBezTo>
                    <a:cubicBezTo>
                      <a:pt x="47" y="153"/>
                      <a:pt x="54" y="127"/>
                      <a:pt x="59" y="110"/>
                    </a:cubicBezTo>
                    <a:cubicBezTo>
                      <a:pt x="65" y="93"/>
                      <a:pt x="72" y="71"/>
                      <a:pt x="72" y="66"/>
                    </a:cubicBezTo>
                    <a:cubicBezTo>
                      <a:pt x="71" y="62"/>
                      <a:pt x="76" y="59"/>
                      <a:pt x="74" y="54"/>
                    </a:cubicBezTo>
                    <a:cubicBezTo>
                      <a:pt x="72" y="49"/>
                      <a:pt x="74" y="43"/>
                      <a:pt x="77" y="47"/>
                    </a:cubicBezTo>
                    <a:cubicBezTo>
                      <a:pt x="79" y="51"/>
                      <a:pt x="82" y="51"/>
                      <a:pt x="83" y="45"/>
                    </a:cubicBezTo>
                    <a:cubicBezTo>
                      <a:pt x="84" y="40"/>
                      <a:pt x="79" y="32"/>
                      <a:pt x="79" y="24"/>
                    </a:cubicBezTo>
                    <a:cubicBezTo>
                      <a:pt x="79" y="16"/>
                      <a:pt x="72" y="9"/>
                      <a:pt x="71" y="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8" name="Freeform 147"/>
              <p:cNvSpPr>
                <a:spLocks noEditPoints="1"/>
              </p:cNvSpPr>
              <p:nvPr/>
            </p:nvSpPr>
            <p:spPr bwMode="auto">
              <a:xfrm>
                <a:off x="9064" y="5752"/>
                <a:ext cx="487" cy="295"/>
              </a:xfrm>
              <a:custGeom>
                <a:avLst/>
                <a:gdLst/>
                <a:ahLst/>
                <a:cxnLst>
                  <a:cxn ang="0">
                    <a:pos x="95" y="3"/>
                  </a:cxn>
                  <a:cxn ang="0">
                    <a:pos x="73" y="4"/>
                  </a:cxn>
                  <a:cxn ang="0">
                    <a:pos x="56" y="19"/>
                  </a:cxn>
                  <a:cxn ang="0">
                    <a:pos x="48" y="22"/>
                  </a:cxn>
                  <a:cxn ang="0">
                    <a:pos x="32" y="20"/>
                  </a:cxn>
                  <a:cxn ang="0">
                    <a:pos x="18" y="19"/>
                  </a:cxn>
                  <a:cxn ang="0">
                    <a:pos x="10" y="17"/>
                  </a:cxn>
                  <a:cxn ang="0">
                    <a:pos x="5" y="21"/>
                  </a:cxn>
                  <a:cxn ang="0">
                    <a:pos x="6" y="28"/>
                  </a:cxn>
                  <a:cxn ang="0">
                    <a:pos x="0" y="30"/>
                  </a:cxn>
                  <a:cxn ang="0">
                    <a:pos x="1" y="37"/>
                  </a:cxn>
                  <a:cxn ang="0">
                    <a:pos x="5" y="55"/>
                  </a:cxn>
                  <a:cxn ang="0">
                    <a:pos x="9" y="72"/>
                  </a:cxn>
                  <a:cxn ang="0">
                    <a:pos x="29" y="70"/>
                  </a:cxn>
                  <a:cxn ang="0">
                    <a:pos x="44" y="65"/>
                  </a:cxn>
                  <a:cxn ang="0">
                    <a:pos x="56" y="59"/>
                  </a:cxn>
                  <a:cxn ang="0">
                    <a:pos x="67" y="57"/>
                  </a:cxn>
                  <a:cxn ang="0">
                    <a:pos x="76" y="51"/>
                  </a:cxn>
                  <a:cxn ang="0">
                    <a:pos x="100" y="43"/>
                  </a:cxn>
                  <a:cxn ang="0">
                    <a:pos x="111" y="32"/>
                  </a:cxn>
                  <a:cxn ang="0">
                    <a:pos x="120" y="28"/>
                  </a:cxn>
                  <a:cxn ang="0">
                    <a:pos x="106" y="0"/>
                  </a:cxn>
                  <a:cxn ang="0">
                    <a:pos x="95" y="3"/>
                  </a:cxn>
                  <a:cxn ang="0">
                    <a:pos x="123" y="78"/>
                  </a:cxn>
                  <a:cxn ang="0">
                    <a:pos x="134" y="76"/>
                  </a:cxn>
                  <a:cxn ang="0">
                    <a:pos x="123" y="78"/>
                  </a:cxn>
                </a:cxnLst>
                <a:rect l="0" t="0" r="r" b="b"/>
                <a:pathLst>
                  <a:path w="135" h="82">
                    <a:moveTo>
                      <a:pt x="95" y="3"/>
                    </a:moveTo>
                    <a:cubicBezTo>
                      <a:pt x="90" y="4"/>
                      <a:pt x="75" y="3"/>
                      <a:pt x="73" y="4"/>
                    </a:cubicBezTo>
                    <a:cubicBezTo>
                      <a:pt x="71" y="5"/>
                      <a:pt x="58" y="15"/>
                      <a:pt x="56" y="19"/>
                    </a:cubicBezTo>
                    <a:cubicBezTo>
                      <a:pt x="54" y="24"/>
                      <a:pt x="51" y="25"/>
                      <a:pt x="48" y="22"/>
                    </a:cubicBezTo>
                    <a:cubicBezTo>
                      <a:pt x="45" y="20"/>
                      <a:pt x="33" y="21"/>
                      <a:pt x="32" y="20"/>
                    </a:cubicBezTo>
                    <a:cubicBezTo>
                      <a:pt x="31" y="19"/>
                      <a:pt x="23" y="18"/>
                      <a:pt x="18" y="19"/>
                    </a:cubicBezTo>
                    <a:cubicBezTo>
                      <a:pt x="14" y="19"/>
                      <a:pt x="12" y="17"/>
                      <a:pt x="10" y="17"/>
                    </a:cubicBezTo>
                    <a:cubicBezTo>
                      <a:pt x="8" y="18"/>
                      <a:pt x="6" y="20"/>
                      <a:pt x="5" y="21"/>
                    </a:cubicBezTo>
                    <a:cubicBezTo>
                      <a:pt x="4" y="23"/>
                      <a:pt x="6" y="26"/>
                      <a:pt x="6" y="28"/>
                    </a:cubicBezTo>
                    <a:cubicBezTo>
                      <a:pt x="5" y="28"/>
                      <a:pt x="3" y="29"/>
                      <a:pt x="0" y="30"/>
                    </a:cubicBezTo>
                    <a:cubicBezTo>
                      <a:pt x="1" y="33"/>
                      <a:pt x="2" y="35"/>
                      <a:pt x="1" y="37"/>
                    </a:cubicBezTo>
                    <a:cubicBezTo>
                      <a:pt x="0" y="41"/>
                      <a:pt x="1" y="50"/>
                      <a:pt x="5" y="55"/>
                    </a:cubicBezTo>
                    <a:cubicBezTo>
                      <a:pt x="8" y="61"/>
                      <a:pt x="7" y="70"/>
                      <a:pt x="9" y="72"/>
                    </a:cubicBezTo>
                    <a:cubicBezTo>
                      <a:pt x="10" y="74"/>
                      <a:pt x="23" y="73"/>
                      <a:pt x="29" y="70"/>
                    </a:cubicBezTo>
                    <a:cubicBezTo>
                      <a:pt x="35" y="66"/>
                      <a:pt x="39" y="65"/>
                      <a:pt x="44" y="65"/>
                    </a:cubicBezTo>
                    <a:cubicBezTo>
                      <a:pt x="48" y="65"/>
                      <a:pt x="54" y="61"/>
                      <a:pt x="56" y="59"/>
                    </a:cubicBezTo>
                    <a:cubicBezTo>
                      <a:pt x="57" y="57"/>
                      <a:pt x="64" y="57"/>
                      <a:pt x="67" y="57"/>
                    </a:cubicBezTo>
                    <a:cubicBezTo>
                      <a:pt x="70" y="58"/>
                      <a:pt x="73" y="54"/>
                      <a:pt x="76" y="51"/>
                    </a:cubicBezTo>
                    <a:cubicBezTo>
                      <a:pt x="79" y="48"/>
                      <a:pt x="89" y="47"/>
                      <a:pt x="100" y="43"/>
                    </a:cubicBezTo>
                    <a:cubicBezTo>
                      <a:pt x="110" y="40"/>
                      <a:pt x="108" y="35"/>
                      <a:pt x="111" y="32"/>
                    </a:cubicBezTo>
                    <a:cubicBezTo>
                      <a:pt x="113" y="30"/>
                      <a:pt x="116" y="30"/>
                      <a:pt x="120" y="28"/>
                    </a:cubicBezTo>
                    <a:cubicBezTo>
                      <a:pt x="115" y="18"/>
                      <a:pt x="109" y="6"/>
                      <a:pt x="106" y="0"/>
                    </a:cubicBezTo>
                    <a:cubicBezTo>
                      <a:pt x="101" y="1"/>
                      <a:pt x="97" y="3"/>
                      <a:pt x="95" y="3"/>
                    </a:cubicBezTo>
                    <a:close/>
                    <a:moveTo>
                      <a:pt x="123" y="78"/>
                    </a:moveTo>
                    <a:cubicBezTo>
                      <a:pt x="127" y="82"/>
                      <a:pt x="134" y="77"/>
                      <a:pt x="134" y="76"/>
                    </a:cubicBezTo>
                    <a:cubicBezTo>
                      <a:pt x="135" y="74"/>
                      <a:pt x="119" y="73"/>
                      <a:pt x="123" y="78"/>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49" name="Freeform 148"/>
              <p:cNvSpPr>
                <a:spLocks noEditPoints="1"/>
              </p:cNvSpPr>
              <p:nvPr/>
            </p:nvSpPr>
            <p:spPr bwMode="auto">
              <a:xfrm>
                <a:off x="13592" y="6767"/>
                <a:ext cx="328" cy="236"/>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solidFill>
                <a:schemeClr val="accent3">
                  <a:lumMod val="60000"/>
                  <a:lumOff val="40000"/>
                </a:schemeClr>
              </a:solidFill>
              <a:ln w="9525">
                <a:noFill/>
                <a:round/>
              </a:ln>
            </p:spPr>
            <p:txBody>
              <a:bodyPr vert="horz" wrap="square" lIns="91440" tIns="45720" rIns="91440" bIns="45720" numCol="1" anchor="t" anchorCtr="0" compatLnSpc="1"/>
              <a:lstStyle/>
              <a:p>
                <a:pPr algn="ctr"/>
                <a:endParaRPr lang="zh-CN" altLang="en-US"/>
              </a:p>
            </p:txBody>
          </p:sp>
          <p:sp>
            <p:nvSpPr>
              <p:cNvPr id="150" name="Freeform 149"/>
              <p:cNvSpPr>
                <a:spLocks noEditPoints="1"/>
              </p:cNvSpPr>
              <p:nvPr/>
            </p:nvSpPr>
            <p:spPr bwMode="auto">
              <a:xfrm>
                <a:off x="13592" y="6767"/>
                <a:ext cx="328" cy="236"/>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51" name="Freeform 150"/>
              <p:cNvSpPr>
                <a:spLocks noEditPoints="1"/>
              </p:cNvSpPr>
              <p:nvPr/>
            </p:nvSpPr>
            <p:spPr bwMode="auto">
              <a:xfrm>
                <a:off x="11888" y="6982"/>
                <a:ext cx="1663" cy="1480"/>
              </a:xfrm>
              <a:custGeom>
                <a:avLst/>
                <a:gdLst/>
                <a:ahLst/>
                <a:cxnLst>
                  <a:cxn ang="0">
                    <a:pos x="457" y="180"/>
                  </a:cxn>
                  <a:cxn ang="0">
                    <a:pos x="438" y="160"/>
                  </a:cxn>
                  <a:cxn ang="0">
                    <a:pos x="424" y="139"/>
                  </a:cxn>
                  <a:cxn ang="0">
                    <a:pos x="410" y="124"/>
                  </a:cxn>
                  <a:cxn ang="0">
                    <a:pos x="378" y="93"/>
                  </a:cxn>
                  <a:cxn ang="0">
                    <a:pos x="367" y="53"/>
                  </a:cxn>
                  <a:cxn ang="0">
                    <a:pos x="347" y="33"/>
                  </a:cxn>
                  <a:cxn ang="0">
                    <a:pos x="329" y="10"/>
                  </a:cxn>
                  <a:cxn ang="0">
                    <a:pos x="324" y="51"/>
                  </a:cxn>
                  <a:cxn ang="0">
                    <a:pos x="297" y="76"/>
                  </a:cxn>
                  <a:cxn ang="0">
                    <a:pos x="265" y="59"/>
                  </a:cxn>
                  <a:cxn ang="0">
                    <a:pos x="259" y="35"/>
                  </a:cxn>
                  <a:cxn ang="0">
                    <a:pos x="268" y="17"/>
                  </a:cxn>
                  <a:cxn ang="0">
                    <a:pos x="251" y="19"/>
                  </a:cxn>
                  <a:cxn ang="0">
                    <a:pos x="222" y="13"/>
                  </a:cxn>
                  <a:cxn ang="0">
                    <a:pos x="194" y="32"/>
                  </a:cxn>
                  <a:cxn ang="0">
                    <a:pos x="184" y="51"/>
                  </a:cxn>
                  <a:cxn ang="0">
                    <a:pos x="167" y="44"/>
                  </a:cxn>
                  <a:cxn ang="0">
                    <a:pos x="147" y="46"/>
                  </a:cxn>
                  <a:cxn ang="0">
                    <a:pos x="131" y="55"/>
                  </a:cxn>
                  <a:cxn ang="0">
                    <a:pos x="123" y="73"/>
                  </a:cxn>
                  <a:cxn ang="0">
                    <a:pos x="106" y="75"/>
                  </a:cxn>
                  <a:cxn ang="0">
                    <a:pos x="69" y="110"/>
                  </a:cxn>
                  <a:cxn ang="0">
                    <a:pos x="34" y="121"/>
                  </a:cxn>
                  <a:cxn ang="0">
                    <a:pos x="13" y="130"/>
                  </a:cxn>
                  <a:cxn ang="0">
                    <a:pos x="6" y="169"/>
                  </a:cxn>
                  <a:cxn ang="0">
                    <a:pos x="9" y="187"/>
                  </a:cxn>
                  <a:cxn ang="0">
                    <a:pos x="22" y="227"/>
                  </a:cxn>
                  <a:cxn ang="0">
                    <a:pos x="23" y="277"/>
                  </a:cxn>
                  <a:cxn ang="0">
                    <a:pos x="56" y="294"/>
                  </a:cxn>
                  <a:cxn ang="0">
                    <a:pos x="104" y="280"/>
                  </a:cxn>
                  <a:cxn ang="0">
                    <a:pos x="157" y="260"/>
                  </a:cxn>
                  <a:cxn ang="0">
                    <a:pos x="219" y="256"/>
                  </a:cxn>
                  <a:cxn ang="0">
                    <a:pos x="240" y="268"/>
                  </a:cxn>
                  <a:cxn ang="0">
                    <a:pos x="262" y="287"/>
                  </a:cxn>
                  <a:cxn ang="0">
                    <a:pos x="278" y="285"/>
                  </a:cxn>
                  <a:cxn ang="0">
                    <a:pos x="288" y="289"/>
                  </a:cxn>
                  <a:cxn ang="0">
                    <a:pos x="304" y="317"/>
                  </a:cxn>
                  <a:cxn ang="0">
                    <a:pos x="344" y="344"/>
                  </a:cxn>
                  <a:cxn ang="0">
                    <a:pos x="365" y="341"/>
                  </a:cxn>
                  <a:cxn ang="0">
                    <a:pos x="379" y="348"/>
                  </a:cxn>
                  <a:cxn ang="0">
                    <a:pos x="419" y="330"/>
                  </a:cxn>
                  <a:cxn ang="0">
                    <a:pos x="443" y="266"/>
                  </a:cxn>
                  <a:cxn ang="0">
                    <a:pos x="458" y="228"/>
                  </a:cxn>
                  <a:cxn ang="0">
                    <a:pos x="210" y="11"/>
                  </a:cxn>
                  <a:cxn ang="0">
                    <a:pos x="266" y="307"/>
                  </a:cxn>
                  <a:cxn ang="0">
                    <a:pos x="379" y="376"/>
                  </a:cxn>
                  <a:cxn ang="0">
                    <a:pos x="380" y="411"/>
                  </a:cxn>
                  <a:cxn ang="0">
                    <a:pos x="395" y="402"/>
                  </a:cxn>
                  <a:cxn ang="0">
                    <a:pos x="379" y="376"/>
                  </a:cxn>
                </a:cxnLst>
                <a:rect l="0" t="0" r="r" b="b"/>
                <a:pathLst>
                  <a:path w="463" h="412">
                    <a:moveTo>
                      <a:pt x="460" y="207"/>
                    </a:moveTo>
                    <a:cubicBezTo>
                      <a:pt x="462" y="205"/>
                      <a:pt x="459" y="197"/>
                      <a:pt x="457" y="198"/>
                    </a:cubicBezTo>
                    <a:cubicBezTo>
                      <a:pt x="456" y="200"/>
                      <a:pt x="456" y="186"/>
                      <a:pt x="457" y="180"/>
                    </a:cubicBezTo>
                    <a:cubicBezTo>
                      <a:pt x="458" y="173"/>
                      <a:pt x="457" y="174"/>
                      <a:pt x="454" y="177"/>
                    </a:cubicBezTo>
                    <a:cubicBezTo>
                      <a:pt x="451" y="181"/>
                      <a:pt x="447" y="171"/>
                      <a:pt x="447" y="169"/>
                    </a:cubicBezTo>
                    <a:cubicBezTo>
                      <a:pt x="446" y="166"/>
                      <a:pt x="442" y="159"/>
                      <a:pt x="438" y="160"/>
                    </a:cubicBezTo>
                    <a:cubicBezTo>
                      <a:pt x="434" y="161"/>
                      <a:pt x="436" y="154"/>
                      <a:pt x="432" y="155"/>
                    </a:cubicBezTo>
                    <a:cubicBezTo>
                      <a:pt x="428" y="156"/>
                      <a:pt x="428" y="149"/>
                      <a:pt x="428" y="143"/>
                    </a:cubicBezTo>
                    <a:cubicBezTo>
                      <a:pt x="429" y="137"/>
                      <a:pt x="426" y="142"/>
                      <a:pt x="424" y="139"/>
                    </a:cubicBezTo>
                    <a:cubicBezTo>
                      <a:pt x="422" y="137"/>
                      <a:pt x="420" y="139"/>
                      <a:pt x="417" y="140"/>
                    </a:cubicBezTo>
                    <a:cubicBezTo>
                      <a:pt x="415" y="141"/>
                      <a:pt x="414" y="135"/>
                      <a:pt x="415" y="132"/>
                    </a:cubicBezTo>
                    <a:cubicBezTo>
                      <a:pt x="415" y="130"/>
                      <a:pt x="414" y="127"/>
                      <a:pt x="410" y="124"/>
                    </a:cubicBezTo>
                    <a:cubicBezTo>
                      <a:pt x="407" y="121"/>
                      <a:pt x="406" y="119"/>
                      <a:pt x="407" y="116"/>
                    </a:cubicBezTo>
                    <a:cubicBezTo>
                      <a:pt x="407" y="112"/>
                      <a:pt x="385" y="101"/>
                      <a:pt x="381" y="100"/>
                    </a:cubicBezTo>
                    <a:cubicBezTo>
                      <a:pt x="376" y="99"/>
                      <a:pt x="380" y="94"/>
                      <a:pt x="378" y="93"/>
                    </a:cubicBezTo>
                    <a:cubicBezTo>
                      <a:pt x="376" y="91"/>
                      <a:pt x="375" y="84"/>
                      <a:pt x="375" y="79"/>
                    </a:cubicBezTo>
                    <a:cubicBezTo>
                      <a:pt x="375" y="73"/>
                      <a:pt x="368" y="72"/>
                      <a:pt x="368" y="67"/>
                    </a:cubicBezTo>
                    <a:cubicBezTo>
                      <a:pt x="369" y="63"/>
                      <a:pt x="366" y="58"/>
                      <a:pt x="367" y="53"/>
                    </a:cubicBezTo>
                    <a:cubicBezTo>
                      <a:pt x="367" y="48"/>
                      <a:pt x="360" y="47"/>
                      <a:pt x="359" y="44"/>
                    </a:cubicBezTo>
                    <a:cubicBezTo>
                      <a:pt x="359" y="42"/>
                      <a:pt x="355" y="44"/>
                      <a:pt x="351" y="45"/>
                    </a:cubicBezTo>
                    <a:cubicBezTo>
                      <a:pt x="346" y="45"/>
                      <a:pt x="347" y="39"/>
                      <a:pt x="347" y="33"/>
                    </a:cubicBezTo>
                    <a:cubicBezTo>
                      <a:pt x="348" y="28"/>
                      <a:pt x="345" y="18"/>
                      <a:pt x="342" y="15"/>
                    </a:cubicBezTo>
                    <a:cubicBezTo>
                      <a:pt x="338" y="13"/>
                      <a:pt x="338" y="3"/>
                      <a:pt x="336" y="2"/>
                    </a:cubicBezTo>
                    <a:cubicBezTo>
                      <a:pt x="335" y="0"/>
                      <a:pt x="329" y="7"/>
                      <a:pt x="329" y="10"/>
                    </a:cubicBezTo>
                    <a:cubicBezTo>
                      <a:pt x="329" y="13"/>
                      <a:pt x="329" y="17"/>
                      <a:pt x="326" y="19"/>
                    </a:cubicBezTo>
                    <a:cubicBezTo>
                      <a:pt x="324" y="21"/>
                      <a:pt x="328" y="29"/>
                      <a:pt x="325" y="31"/>
                    </a:cubicBezTo>
                    <a:cubicBezTo>
                      <a:pt x="322" y="34"/>
                      <a:pt x="325" y="45"/>
                      <a:pt x="324" y="51"/>
                    </a:cubicBezTo>
                    <a:cubicBezTo>
                      <a:pt x="323" y="58"/>
                      <a:pt x="323" y="64"/>
                      <a:pt x="320" y="69"/>
                    </a:cubicBezTo>
                    <a:cubicBezTo>
                      <a:pt x="317" y="73"/>
                      <a:pt x="317" y="80"/>
                      <a:pt x="311" y="82"/>
                    </a:cubicBezTo>
                    <a:cubicBezTo>
                      <a:pt x="305" y="84"/>
                      <a:pt x="297" y="79"/>
                      <a:pt x="297" y="76"/>
                    </a:cubicBezTo>
                    <a:cubicBezTo>
                      <a:pt x="297" y="73"/>
                      <a:pt x="291" y="71"/>
                      <a:pt x="287" y="71"/>
                    </a:cubicBezTo>
                    <a:cubicBezTo>
                      <a:pt x="284" y="72"/>
                      <a:pt x="282" y="67"/>
                      <a:pt x="276" y="63"/>
                    </a:cubicBezTo>
                    <a:cubicBezTo>
                      <a:pt x="271" y="58"/>
                      <a:pt x="266" y="64"/>
                      <a:pt x="265" y="59"/>
                    </a:cubicBezTo>
                    <a:cubicBezTo>
                      <a:pt x="263" y="54"/>
                      <a:pt x="261" y="53"/>
                      <a:pt x="257" y="50"/>
                    </a:cubicBezTo>
                    <a:cubicBezTo>
                      <a:pt x="253" y="47"/>
                      <a:pt x="254" y="47"/>
                      <a:pt x="258" y="45"/>
                    </a:cubicBezTo>
                    <a:cubicBezTo>
                      <a:pt x="262" y="42"/>
                      <a:pt x="261" y="38"/>
                      <a:pt x="259" y="35"/>
                    </a:cubicBezTo>
                    <a:cubicBezTo>
                      <a:pt x="257" y="32"/>
                      <a:pt x="261" y="33"/>
                      <a:pt x="266" y="30"/>
                    </a:cubicBezTo>
                    <a:cubicBezTo>
                      <a:pt x="271" y="27"/>
                      <a:pt x="266" y="24"/>
                      <a:pt x="270" y="22"/>
                    </a:cubicBezTo>
                    <a:cubicBezTo>
                      <a:pt x="274" y="21"/>
                      <a:pt x="272" y="18"/>
                      <a:pt x="268" y="17"/>
                    </a:cubicBezTo>
                    <a:cubicBezTo>
                      <a:pt x="264" y="16"/>
                      <a:pt x="265" y="21"/>
                      <a:pt x="263" y="21"/>
                    </a:cubicBezTo>
                    <a:cubicBezTo>
                      <a:pt x="262" y="22"/>
                      <a:pt x="260" y="15"/>
                      <a:pt x="259" y="15"/>
                    </a:cubicBezTo>
                    <a:cubicBezTo>
                      <a:pt x="258" y="16"/>
                      <a:pt x="253" y="22"/>
                      <a:pt x="251" y="19"/>
                    </a:cubicBezTo>
                    <a:cubicBezTo>
                      <a:pt x="248" y="16"/>
                      <a:pt x="234" y="13"/>
                      <a:pt x="229" y="12"/>
                    </a:cubicBezTo>
                    <a:cubicBezTo>
                      <a:pt x="223" y="11"/>
                      <a:pt x="221" y="4"/>
                      <a:pt x="218" y="6"/>
                    </a:cubicBezTo>
                    <a:cubicBezTo>
                      <a:pt x="215" y="7"/>
                      <a:pt x="219" y="9"/>
                      <a:pt x="222" y="13"/>
                    </a:cubicBezTo>
                    <a:cubicBezTo>
                      <a:pt x="226" y="17"/>
                      <a:pt x="210" y="20"/>
                      <a:pt x="205" y="18"/>
                    </a:cubicBezTo>
                    <a:cubicBezTo>
                      <a:pt x="200" y="17"/>
                      <a:pt x="206" y="22"/>
                      <a:pt x="202" y="22"/>
                    </a:cubicBezTo>
                    <a:cubicBezTo>
                      <a:pt x="198" y="21"/>
                      <a:pt x="197" y="28"/>
                      <a:pt x="194" y="32"/>
                    </a:cubicBezTo>
                    <a:cubicBezTo>
                      <a:pt x="191" y="35"/>
                      <a:pt x="193" y="38"/>
                      <a:pt x="189" y="40"/>
                    </a:cubicBezTo>
                    <a:cubicBezTo>
                      <a:pt x="186" y="42"/>
                      <a:pt x="186" y="45"/>
                      <a:pt x="190" y="50"/>
                    </a:cubicBezTo>
                    <a:cubicBezTo>
                      <a:pt x="194" y="54"/>
                      <a:pt x="188" y="55"/>
                      <a:pt x="184" y="51"/>
                    </a:cubicBezTo>
                    <a:cubicBezTo>
                      <a:pt x="180" y="47"/>
                      <a:pt x="177" y="47"/>
                      <a:pt x="177" y="51"/>
                    </a:cubicBezTo>
                    <a:cubicBezTo>
                      <a:pt x="177" y="56"/>
                      <a:pt x="172" y="54"/>
                      <a:pt x="173" y="49"/>
                    </a:cubicBezTo>
                    <a:cubicBezTo>
                      <a:pt x="174" y="44"/>
                      <a:pt x="168" y="46"/>
                      <a:pt x="167" y="44"/>
                    </a:cubicBezTo>
                    <a:cubicBezTo>
                      <a:pt x="166" y="41"/>
                      <a:pt x="161" y="36"/>
                      <a:pt x="157" y="37"/>
                    </a:cubicBezTo>
                    <a:cubicBezTo>
                      <a:pt x="154" y="37"/>
                      <a:pt x="154" y="40"/>
                      <a:pt x="151" y="40"/>
                    </a:cubicBezTo>
                    <a:cubicBezTo>
                      <a:pt x="148" y="40"/>
                      <a:pt x="147" y="42"/>
                      <a:pt x="147" y="46"/>
                    </a:cubicBezTo>
                    <a:cubicBezTo>
                      <a:pt x="148" y="49"/>
                      <a:pt x="142" y="45"/>
                      <a:pt x="139" y="46"/>
                    </a:cubicBezTo>
                    <a:cubicBezTo>
                      <a:pt x="135" y="46"/>
                      <a:pt x="139" y="51"/>
                      <a:pt x="137" y="51"/>
                    </a:cubicBezTo>
                    <a:cubicBezTo>
                      <a:pt x="135" y="51"/>
                      <a:pt x="135" y="55"/>
                      <a:pt x="131" y="55"/>
                    </a:cubicBezTo>
                    <a:cubicBezTo>
                      <a:pt x="128" y="55"/>
                      <a:pt x="129" y="62"/>
                      <a:pt x="129" y="66"/>
                    </a:cubicBezTo>
                    <a:cubicBezTo>
                      <a:pt x="130" y="69"/>
                      <a:pt x="124" y="64"/>
                      <a:pt x="121" y="65"/>
                    </a:cubicBezTo>
                    <a:cubicBezTo>
                      <a:pt x="118" y="66"/>
                      <a:pt x="122" y="69"/>
                      <a:pt x="123" y="73"/>
                    </a:cubicBezTo>
                    <a:cubicBezTo>
                      <a:pt x="124" y="78"/>
                      <a:pt x="121" y="77"/>
                      <a:pt x="119" y="79"/>
                    </a:cubicBezTo>
                    <a:cubicBezTo>
                      <a:pt x="117" y="81"/>
                      <a:pt x="115" y="74"/>
                      <a:pt x="115" y="71"/>
                    </a:cubicBezTo>
                    <a:cubicBezTo>
                      <a:pt x="115" y="67"/>
                      <a:pt x="110" y="70"/>
                      <a:pt x="106" y="75"/>
                    </a:cubicBezTo>
                    <a:cubicBezTo>
                      <a:pt x="101" y="80"/>
                      <a:pt x="107" y="87"/>
                      <a:pt x="105" y="88"/>
                    </a:cubicBezTo>
                    <a:cubicBezTo>
                      <a:pt x="103" y="90"/>
                      <a:pt x="94" y="98"/>
                      <a:pt x="89" y="104"/>
                    </a:cubicBezTo>
                    <a:cubicBezTo>
                      <a:pt x="84" y="111"/>
                      <a:pt x="73" y="107"/>
                      <a:pt x="69" y="110"/>
                    </a:cubicBezTo>
                    <a:cubicBezTo>
                      <a:pt x="66" y="113"/>
                      <a:pt x="62" y="111"/>
                      <a:pt x="58" y="113"/>
                    </a:cubicBezTo>
                    <a:cubicBezTo>
                      <a:pt x="55" y="116"/>
                      <a:pt x="48" y="121"/>
                      <a:pt x="48" y="118"/>
                    </a:cubicBezTo>
                    <a:cubicBezTo>
                      <a:pt x="47" y="115"/>
                      <a:pt x="38" y="117"/>
                      <a:pt x="34" y="121"/>
                    </a:cubicBezTo>
                    <a:cubicBezTo>
                      <a:pt x="30" y="125"/>
                      <a:pt x="24" y="129"/>
                      <a:pt x="20" y="129"/>
                    </a:cubicBezTo>
                    <a:cubicBezTo>
                      <a:pt x="16" y="129"/>
                      <a:pt x="16" y="136"/>
                      <a:pt x="14" y="137"/>
                    </a:cubicBezTo>
                    <a:cubicBezTo>
                      <a:pt x="12" y="139"/>
                      <a:pt x="13" y="132"/>
                      <a:pt x="13" y="130"/>
                    </a:cubicBezTo>
                    <a:cubicBezTo>
                      <a:pt x="13" y="129"/>
                      <a:pt x="9" y="133"/>
                      <a:pt x="7" y="139"/>
                    </a:cubicBezTo>
                    <a:cubicBezTo>
                      <a:pt x="5" y="144"/>
                      <a:pt x="11" y="146"/>
                      <a:pt x="8" y="151"/>
                    </a:cubicBezTo>
                    <a:cubicBezTo>
                      <a:pt x="4" y="157"/>
                      <a:pt x="0" y="162"/>
                      <a:pt x="6" y="169"/>
                    </a:cubicBezTo>
                    <a:cubicBezTo>
                      <a:pt x="11" y="176"/>
                      <a:pt x="14" y="181"/>
                      <a:pt x="12" y="184"/>
                    </a:cubicBezTo>
                    <a:cubicBezTo>
                      <a:pt x="10" y="188"/>
                      <a:pt x="7" y="177"/>
                      <a:pt x="5" y="179"/>
                    </a:cubicBezTo>
                    <a:cubicBezTo>
                      <a:pt x="4" y="180"/>
                      <a:pt x="10" y="184"/>
                      <a:pt x="9" y="187"/>
                    </a:cubicBezTo>
                    <a:cubicBezTo>
                      <a:pt x="7" y="189"/>
                      <a:pt x="2" y="178"/>
                      <a:pt x="1" y="181"/>
                    </a:cubicBezTo>
                    <a:cubicBezTo>
                      <a:pt x="0" y="183"/>
                      <a:pt x="12" y="200"/>
                      <a:pt x="12" y="206"/>
                    </a:cubicBezTo>
                    <a:cubicBezTo>
                      <a:pt x="12" y="212"/>
                      <a:pt x="22" y="218"/>
                      <a:pt x="22" y="227"/>
                    </a:cubicBezTo>
                    <a:cubicBezTo>
                      <a:pt x="21" y="236"/>
                      <a:pt x="30" y="251"/>
                      <a:pt x="32" y="253"/>
                    </a:cubicBezTo>
                    <a:cubicBezTo>
                      <a:pt x="33" y="255"/>
                      <a:pt x="28" y="261"/>
                      <a:pt x="29" y="268"/>
                    </a:cubicBezTo>
                    <a:cubicBezTo>
                      <a:pt x="30" y="275"/>
                      <a:pt x="27" y="277"/>
                      <a:pt x="23" y="277"/>
                    </a:cubicBezTo>
                    <a:cubicBezTo>
                      <a:pt x="18" y="277"/>
                      <a:pt x="21" y="284"/>
                      <a:pt x="26" y="285"/>
                    </a:cubicBezTo>
                    <a:cubicBezTo>
                      <a:pt x="30" y="285"/>
                      <a:pt x="29" y="289"/>
                      <a:pt x="34" y="292"/>
                    </a:cubicBezTo>
                    <a:cubicBezTo>
                      <a:pt x="39" y="296"/>
                      <a:pt x="52" y="294"/>
                      <a:pt x="56" y="294"/>
                    </a:cubicBezTo>
                    <a:cubicBezTo>
                      <a:pt x="60" y="294"/>
                      <a:pt x="61" y="288"/>
                      <a:pt x="67" y="288"/>
                    </a:cubicBezTo>
                    <a:cubicBezTo>
                      <a:pt x="73" y="287"/>
                      <a:pt x="72" y="286"/>
                      <a:pt x="75" y="282"/>
                    </a:cubicBezTo>
                    <a:cubicBezTo>
                      <a:pt x="78" y="279"/>
                      <a:pt x="91" y="280"/>
                      <a:pt x="104" y="280"/>
                    </a:cubicBezTo>
                    <a:cubicBezTo>
                      <a:pt x="117" y="281"/>
                      <a:pt x="123" y="277"/>
                      <a:pt x="125" y="272"/>
                    </a:cubicBezTo>
                    <a:cubicBezTo>
                      <a:pt x="127" y="267"/>
                      <a:pt x="136" y="267"/>
                      <a:pt x="140" y="263"/>
                    </a:cubicBezTo>
                    <a:cubicBezTo>
                      <a:pt x="144" y="260"/>
                      <a:pt x="147" y="259"/>
                      <a:pt x="157" y="260"/>
                    </a:cubicBezTo>
                    <a:cubicBezTo>
                      <a:pt x="167" y="260"/>
                      <a:pt x="176" y="255"/>
                      <a:pt x="182" y="253"/>
                    </a:cubicBezTo>
                    <a:cubicBezTo>
                      <a:pt x="188" y="250"/>
                      <a:pt x="200" y="251"/>
                      <a:pt x="206" y="250"/>
                    </a:cubicBezTo>
                    <a:cubicBezTo>
                      <a:pt x="212" y="248"/>
                      <a:pt x="213" y="257"/>
                      <a:pt x="219" y="256"/>
                    </a:cubicBezTo>
                    <a:cubicBezTo>
                      <a:pt x="226" y="256"/>
                      <a:pt x="229" y="258"/>
                      <a:pt x="233" y="258"/>
                    </a:cubicBezTo>
                    <a:cubicBezTo>
                      <a:pt x="236" y="258"/>
                      <a:pt x="236" y="261"/>
                      <a:pt x="239" y="261"/>
                    </a:cubicBezTo>
                    <a:cubicBezTo>
                      <a:pt x="243" y="262"/>
                      <a:pt x="242" y="265"/>
                      <a:pt x="240" y="268"/>
                    </a:cubicBezTo>
                    <a:cubicBezTo>
                      <a:pt x="238" y="272"/>
                      <a:pt x="245" y="271"/>
                      <a:pt x="250" y="278"/>
                    </a:cubicBezTo>
                    <a:cubicBezTo>
                      <a:pt x="255" y="284"/>
                      <a:pt x="250" y="285"/>
                      <a:pt x="253" y="290"/>
                    </a:cubicBezTo>
                    <a:cubicBezTo>
                      <a:pt x="255" y="295"/>
                      <a:pt x="257" y="294"/>
                      <a:pt x="262" y="287"/>
                    </a:cubicBezTo>
                    <a:cubicBezTo>
                      <a:pt x="267" y="280"/>
                      <a:pt x="272" y="285"/>
                      <a:pt x="273" y="279"/>
                    </a:cubicBezTo>
                    <a:cubicBezTo>
                      <a:pt x="274" y="273"/>
                      <a:pt x="279" y="266"/>
                      <a:pt x="283" y="269"/>
                    </a:cubicBezTo>
                    <a:cubicBezTo>
                      <a:pt x="286" y="272"/>
                      <a:pt x="280" y="273"/>
                      <a:pt x="278" y="285"/>
                    </a:cubicBezTo>
                    <a:cubicBezTo>
                      <a:pt x="276" y="296"/>
                      <a:pt x="272" y="290"/>
                      <a:pt x="271" y="293"/>
                    </a:cubicBezTo>
                    <a:cubicBezTo>
                      <a:pt x="270" y="297"/>
                      <a:pt x="281" y="298"/>
                      <a:pt x="281" y="292"/>
                    </a:cubicBezTo>
                    <a:cubicBezTo>
                      <a:pt x="281" y="286"/>
                      <a:pt x="283" y="284"/>
                      <a:pt x="288" y="289"/>
                    </a:cubicBezTo>
                    <a:cubicBezTo>
                      <a:pt x="292" y="295"/>
                      <a:pt x="285" y="299"/>
                      <a:pt x="286" y="302"/>
                    </a:cubicBezTo>
                    <a:cubicBezTo>
                      <a:pt x="287" y="304"/>
                      <a:pt x="292" y="301"/>
                      <a:pt x="294" y="301"/>
                    </a:cubicBezTo>
                    <a:cubicBezTo>
                      <a:pt x="299" y="301"/>
                      <a:pt x="305" y="311"/>
                      <a:pt x="304" y="317"/>
                    </a:cubicBezTo>
                    <a:cubicBezTo>
                      <a:pt x="303" y="322"/>
                      <a:pt x="301" y="327"/>
                      <a:pt x="310" y="331"/>
                    </a:cubicBezTo>
                    <a:cubicBezTo>
                      <a:pt x="318" y="335"/>
                      <a:pt x="315" y="336"/>
                      <a:pt x="321" y="336"/>
                    </a:cubicBezTo>
                    <a:cubicBezTo>
                      <a:pt x="328" y="336"/>
                      <a:pt x="341" y="341"/>
                      <a:pt x="344" y="344"/>
                    </a:cubicBezTo>
                    <a:cubicBezTo>
                      <a:pt x="348" y="347"/>
                      <a:pt x="357" y="342"/>
                      <a:pt x="358" y="336"/>
                    </a:cubicBezTo>
                    <a:cubicBezTo>
                      <a:pt x="360" y="330"/>
                      <a:pt x="367" y="336"/>
                      <a:pt x="363" y="338"/>
                    </a:cubicBezTo>
                    <a:cubicBezTo>
                      <a:pt x="360" y="340"/>
                      <a:pt x="365" y="344"/>
                      <a:pt x="365" y="341"/>
                    </a:cubicBezTo>
                    <a:cubicBezTo>
                      <a:pt x="365" y="338"/>
                      <a:pt x="367" y="335"/>
                      <a:pt x="368" y="339"/>
                    </a:cubicBezTo>
                    <a:cubicBezTo>
                      <a:pt x="369" y="343"/>
                      <a:pt x="374" y="343"/>
                      <a:pt x="376" y="346"/>
                    </a:cubicBezTo>
                    <a:cubicBezTo>
                      <a:pt x="377" y="349"/>
                      <a:pt x="379" y="351"/>
                      <a:pt x="379" y="348"/>
                    </a:cubicBezTo>
                    <a:cubicBezTo>
                      <a:pt x="379" y="346"/>
                      <a:pt x="380" y="344"/>
                      <a:pt x="384" y="342"/>
                    </a:cubicBezTo>
                    <a:cubicBezTo>
                      <a:pt x="388" y="341"/>
                      <a:pt x="391" y="338"/>
                      <a:pt x="395" y="334"/>
                    </a:cubicBezTo>
                    <a:cubicBezTo>
                      <a:pt x="399" y="331"/>
                      <a:pt x="417" y="330"/>
                      <a:pt x="419" y="330"/>
                    </a:cubicBezTo>
                    <a:cubicBezTo>
                      <a:pt x="420" y="330"/>
                      <a:pt x="421" y="315"/>
                      <a:pt x="422" y="307"/>
                    </a:cubicBezTo>
                    <a:cubicBezTo>
                      <a:pt x="423" y="300"/>
                      <a:pt x="430" y="298"/>
                      <a:pt x="431" y="290"/>
                    </a:cubicBezTo>
                    <a:cubicBezTo>
                      <a:pt x="432" y="282"/>
                      <a:pt x="441" y="267"/>
                      <a:pt x="443" y="266"/>
                    </a:cubicBezTo>
                    <a:cubicBezTo>
                      <a:pt x="445" y="265"/>
                      <a:pt x="449" y="263"/>
                      <a:pt x="450" y="258"/>
                    </a:cubicBezTo>
                    <a:cubicBezTo>
                      <a:pt x="450" y="253"/>
                      <a:pt x="456" y="248"/>
                      <a:pt x="456" y="242"/>
                    </a:cubicBezTo>
                    <a:cubicBezTo>
                      <a:pt x="456" y="237"/>
                      <a:pt x="459" y="230"/>
                      <a:pt x="458" y="228"/>
                    </a:cubicBezTo>
                    <a:cubicBezTo>
                      <a:pt x="458" y="226"/>
                      <a:pt x="456" y="221"/>
                      <a:pt x="460" y="217"/>
                    </a:cubicBezTo>
                    <a:cubicBezTo>
                      <a:pt x="463" y="213"/>
                      <a:pt x="458" y="208"/>
                      <a:pt x="460" y="207"/>
                    </a:cubicBezTo>
                    <a:close/>
                    <a:moveTo>
                      <a:pt x="210" y="11"/>
                    </a:moveTo>
                    <a:cubicBezTo>
                      <a:pt x="209" y="8"/>
                      <a:pt x="191" y="11"/>
                      <a:pt x="195" y="14"/>
                    </a:cubicBezTo>
                    <a:cubicBezTo>
                      <a:pt x="198" y="16"/>
                      <a:pt x="210" y="14"/>
                      <a:pt x="210" y="11"/>
                    </a:cubicBezTo>
                    <a:close/>
                    <a:moveTo>
                      <a:pt x="266" y="307"/>
                    </a:moveTo>
                    <a:cubicBezTo>
                      <a:pt x="269" y="309"/>
                      <a:pt x="278" y="309"/>
                      <a:pt x="279" y="305"/>
                    </a:cubicBezTo>
                    <a:cubicBezTo>
                      <a:pt x="281" y="302"/>
                      <a:pt x="263" y="305"/>
                      <a:pt x="266" y="307"/>
                    </a:cubicBezTo>
                    <a:close/>
                    <a:moveTo>
                      <a:pt x="379" y="376"/>
                    </a:moveTo>
                    <a:cubicBezTo>
                      <a:pt x="372" y="377"/>
                      <a:pt x="362" y="370"/>
                      <a:pt x="360" y="371"/>
                    </a:cubicBezTo>
                    <a:cubicBezTo>
                      <a:pt x="357" y="372"/>
                      <a:pt x="368" y="389"/>
                      <a:pt x="365" y="393"/>
                    </a:cubicBezTo>
                    <a:cubicBezTo>
                      <a:pt x="361" y="398"/>
                      <a:pt x="375" y="410"/>
                      <a:pt x="380" y="411"/>
                    </a:cubicBezTo>
                    <a:cubicBezTo>
                      <a:pt x="385" y="412"/>
                      <a:pt x="383" y="406"/>
                      <a:pt x="386" y="406"/>
                    </a:cubicBezTo>
                    <a:cubicBezTo>
                      <a:pt x="389" y="407"/>
                      <a:pt x="388" y="403"/>
                      <a:pt x="389" y="401"/>
                    </a:cubicBezTo>
                    <a:cubicBezTo>
                      <a:pt x="389" y="398"/>
                      <a:pt x="392" y="403"/>
                      <a:pt x="395" y="402"/>
                    </a:cubicBezTo>
                    <a:cubicBezTo>
                      <a:pt x="398" y="400"/>
                      <a:pt x="394" y="390"/>
                      <a:pt x="398" y="390"/>
                    </a:cubicBezTo>
                    <a:cubicBezTo>
                      <a:pt x="402" y="390"/>
                      <a:pt x="399" y="377"/>
                      <a:pt x="398" y="372"/>
                    </a:cubicBezTo>
                    <a:cubicBezTo>
                      <a:pt x="397" y="368"/>
                      <a:pt x="386" y="376"/>
                      <a:pt x="379" y="37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52" name="Freeform 151"/>
              <p:cNvSpPr>
                <a:spLocks noEditPoints="1"/>
              </p:cNvSpPr>
              <p:nvPr/>
            </p:nvSpPr>
            <p:spPr bwMode="auto">
              <a:xfrm>
                <a:off x="14064" y="8035"/>
                <a:ext cx="507" cy="603"/>
              </a:xfrm>
              <a:custGeom>
                <a:avLst/>
                <a:gdLst/>
                <a:ahLst/>
                <a:cxnLst>
                  <a:cxn ang="0">
                    <a:pos x="87" y="81"/>
                  </a:cxn>
                  <a:cxn ang="0">
                    <a:pos x="78" y="84"/>
                  </a:cxn>
                  <a:cxn ang="0">
                    <a:pos x="67" y="79"/>
                  </a:cxn>
                  <a:cxn ang="0">
                    <a:pos x="61" y="89"/>
                  </a:cxn>
                  <a:cxn ang="0">
                    <a:pos x="52" y="105"/>
                  </a:cxn>
                  <a:cxn ang="0">
                    <a:pos x="21" y="125"/>
                  </a:cxn>
                  <a:cxn ang="0">
                    <a:pos x="7" y="139"/>
                  </a:cxn>
                  <a:cxn ang="0">
                    <a:pos x="4" y="151"/>
                  </a:cxn>
                  <a:cxn ang="0">
                    <a:pos x="14" y="156"/>
                  </a:cxn>
                  <a:cxn ang="0">
                    <a:pos x="22" y="159"/>
                  </a:cxn>
                  <a:cxn ang="0">
                    <a:pos x="43" y="154"/>
                  </a:cxn>
                  <a:cxn ang="0">
                    <a:pos x="50" y="141"/>
                  </a:cxn>
                  <a:cxn ang="0">
                    <a:pos x="56" y="129"/>
                  </a:cxn>
                  <a:cxn ang="0">
                    <a:pos x="69" y="122"/>
                  </a:cxn>
                  <a:cxn ang="0">
                    <a:pos x="72" y="116"/>
                  </a:cxn>
                  <a:cxn ang="0">
                    <a:pos x="80" y="105"/>
                  </a:cxn>
                  <a:cxn ang="0">
                    <a:pos x="89" y="90"/>
                  </a:cxn>
                  <a:cxn ang="0">
                    <a:pos x="87" y="81"/>
                  </a:cxn>
                  <a:cxn ang="0">
                    <a:pos x="15" y="167"/>
                  </a:cxn>
                  <a:cxn ang="0">
                    <a:pos x="19" y="162"/>
                  </a:cxn>
                  <a:cxn ang="0">
                    <a:pos x="15" y="167"/>
                  </a:cxn>
                  <a:cxn ang="0">
                    <a:pos x="128" y="41"/>
                  </a:cxn>
                  <a:cxn ang="0">
                    <a:pos x="117" y="40"/>
                  </a:cxn>
                  <a:cxn ang="0">
                    <a:pos x="110" y="33"/>
                  </a:cxn>
                  <a:cxn ang="0">
                    <a:pos x="105" y="24"/>
                  </a:cxn>
                  <a:cxn ang="0">
                    <a:pos x="105" y="30"/>
                  </a:cxn>
                  <a:cxn ang="0">
                    <a:pos x="100" y="28"/>
                  </a:cxn>
                  <a:cxn ang="0">
                    <a:pos x="96" y="20"/>
                  </a:cxn>
                  <a:cxn ang="0">
                    <a:pos x="92" y="10"/>
                  </a:cxn>
                  <a:cxn ang="0">
                    <a:pos x="78" y="0"/>
                  </a:cxn>
                  <a:cxn ang="0">
                    <a:pos x="81" y="12"/>
                  </a:cxn>
                  <a:cxn ang="0">
                    <a:pos x="89" y="20"/>
                  </a:cxn>
                  <a:cxn ang="0">
                    <a:pos x="96" y="29"/>
                  </a:cxn>
                  <a:cxn ang="0">
                    <a:pos x="94" y="46"/>
                  </a:cxn>
                  <a:cxn ang="0">
                    <a:pos x="85" y="56"/>
                  </a:cxn>
                  <a:cxn ang="0">
                    <a:pos x="100" y="69"/>
                  </a:cxn>
                  <a:cxn ang="0">
                    <a:pos x="97" y="87"/>
                  </a:cxn>
                  <a:cxn ang="0">
                    <a:pos x="107" y="89"/>
                  </a:cxn>
                  <a:cxn ang="0">
                    <a:pos x="119" y="71"/>
                  </a:cxn>
                  <a:cxn ang="0">
                    <a:pos x="123" y="60"/>
                  </a:cxn>
                  <a:cxn ang="0">
                    <a:pos x="130" y="57"/>
                  </a:cxn>
                  <a:cxn ang="0">
                    <a:pos x="135" y="50"/>
                  </a:cxn>
                  <a:cxn ang="0">
                    <a:pos x="139" y="40"/>
                  </a:cxn>
                  <a:cxn ang="0">
                    <a:pos x="128" y="41"/>
                  </a:cxn>
                </a:cxnLst>
                <a:rect l="0" t="0" r="r" b="b"/>
                <a:pathLst>
                  <a:path w="141" h="168">
                    <a:moveTo>
                      <a:pt x="87" y="81"/>
                    </a:moveTo>
                    <a:cubicBezTo>
                      <a:pt x="84" y="79"/>
                      <a:pt x="82" y="82"/>
                      <a:pt x="78" y="84"/>
                    </a:cubicBezTo>
                    <a:cubicBezTo>
                      <a:pt x="74" y="86"/>
                      <a:pt x="72" y="76"/>
                      <a:pt x="67" y="79"/>
                    </a:cubicBezTo>
                    <a:cubicBezTo>
                      <a:pt x="62" y="83"/>
                      <a:pt x="67" y="85"/>
                      <a:pt x="61" y="89"/>
                    </a:cubicBezTo>
                    <a:cubicBezTo>
                      <a:pt x="56" y="94"/>
                      <a:pt x="58" y="95"/>
                      <a:pt x="52" y="105"/>
                    </a:cubicBezTo>
                    <a:cubicBezTo>
                      <a:pt x="46" y="115"/>
                      <a:pt x="24" y="120"/>
                      <a:pt x="21" y="125"/>
                    </a:cubicBezTo>
                    <a:cubicBezTo>
                      <a:pt x="18" y="131"/>
                      <a:pt x="7" y="135"/>
                      <a:pt x="7" y="139"/>
                    </a:cubicBezTo>
                    <a:cubicBezTo>
                      <a:pt x="7" y="143"/>
                      <a:pt x="0" y="146"/>
                      <a:pt x="4" y="151"/>
                    </a:cubicBezTo>
                    <a:cubicBezTo>
                      <a:pt x="7" y="155"/>
                      <a:pt x="11" y="152"/>
                      <a:pt x="14" y="156"/>
                    </a:cubicBezTo>
                    <a:cubicBezTo>
                      <a:pt x="17" y="159"/>
                      <a:pt x="21" y="156"/>
                      <a:pt x="22" y="159"/>
                    </a:cubicBezTo>
                    <a:cubicBezTo>
                      <a:pt x="24" y="162"/>
                      <a:pt x="35" y="162"/>
                      <a:pt x="43" y="154"/>
                    </a:cubicBezTo>
                    <a:cubicBezTo>
                      <a:pt x="51" y="147"/>
                      <a:pt x="47" y="143"/>
                      <a:pt x="50" y="141"/>
                    </a:cubicBezTo>
                    <a:cubicBezTo>
                      <a:pt x="54" y="139"/>
                      <a:pt x="54" y="133"/>
                      <a:pt x="56" y="129"/>
                    </a:cubicBezTo>
                    <a:cubicBezTo>
                      <a:pt x="58" y="126"/>
                      <a:pt x="60" y="122"/>
                      <a:pt x="69" y="122"/>
                    </a:cubicBezTo>
                    <a:cubicBezTo>
                      <a:pt x="78" y="122"/>
                      <a:pt x="73" y="120"/>
                      <a:pt x="72" y="116"/>
                    </a:cubicBezTo>
                    <a:cubicBezTo>
                      <a:pt x="72" y="111"/>
                      <a:pt x="80" y="111"/>
                      <a:pt x="80" y="105"/>
                    </a:cubicBezTo>
                    <a:cubicBezTo>
                      <a:pt x="80" y="100"/>
                      <a:pt x="91" y="95"/>
                      <a:pt x="89" y="90"/>
                    </a:cubicBezTo>
                    <a:cubicBezTo>
                      <a:pt x="86" y="86"/>
                      <a:pt x="91" y="84"/>
                      <a:pt x="87" y="81"/>
                    </a:cubicBezTo>
                    <a:close/>
                    <a:moveTo>
                      <a:pt x="15" y="167"/>
                    </a:moveTo>
                    <a:cubicBezTo>
                      <a:pt x="17" y="168"/>
                      <a:pt x="22" y="166"/>
                      <a:pt x="19" y="162"/>
                    </a:cubicBezTo>
                    <a:cubicBezTo>
                      <a:pt x="16" y="158"/>
                      <a:pt x="11" y="166"/>
                      <a:pt x="15" y="167"/>
                    </a:cubicBezTo>
                    <a:close/>
                    <a:moveTo>
                      <a:pt x="128" y="41"/>
                    </a:moveTo>
                    <a:cubicBezTo>
                      <a:pt x="126" y="45"/>
                      <a:pt x="121" y="40"/>
                      <a:pt x="117" y="40"/>
                    </a:cubicBezTo>
                    <a:cubicBezTo>
                      <a:pt x="113" y="40"/>
                      <a:pt x="110" y="37"/>
                      <a:pt x="110" y="33"/>
                    </a:cubicBezTo>
                    <a:cubicBezTo>
                      <a:pt x="110" y="29"/>
                      <a:pt x="109" y="24"/>
                      <a:pt x="105" y="24"/>
                    </a:cubicBezTo>
                    <a:cubicBezTo>
                      <a:pt x="101" y="24"/>
                      <a:pt x="106" y="28"/>
                      <a:pt x="105" y="30"/>
                    </a:cubicBezTo>
                    <a:cubicBezTo>
                      <a:pt x="103" y="32"/>
                      <a:pt x="102" y="28"/>
                      <a:pt x="100" y="28"/>
                    </a:cubicBezTo>
                    <a:cubicBezTo>
                      <a:pt x="98" y="28"/>
                      <a:pt x="96" y="25"/>
                      <a:pt x="96" y="20"/>
                    </a:cubicBezTo>
                    <a:cubicBezTo>
                      <a:pt x="96" y="15"/>
                      <a:pt x="92" y="16"/>
                      <a:pt x="92" y="10"/>
                    </a:cubicBezTo>
                    <a:cubicBezTo>
                      <a:pt x="92" y="4"/>
                      <a:pt x="83" y="0"/>
                      <a:pt x="78" y="0"/>
                    </a:cubicBezTo>
                    <a:cubicBezTo>
                      <a:pt x="73" y="0"/>
                      <a:pt x="79" y="9"/>
                      <a:pt x="81" y="12"/>
                    </a:cubicBezTo>
                    <a:cubicBezTo>
                      <a:pt x="84" y="15"/>
                      <a:pt x="89" y="18"/>
                      <a:pt x="89" y="20"/>
                    </a:cubicBezTo>
                    <a:cubicBezTo>
                      <a:pt x="89" y="22"/>
                      <a:pt x="93" y="28"/>
                      <a:pt x="96" y="29"/>
                    </a:cubicBezTo>
                    <a:cubicBezTo>
                      <a:pt x="99" y="30"/>
                      <a:pt x="94" y="39"/>
                      <a:pt x="94" y="46"/>
                    </a:cubicBezTo>
                    <a:cubicBezTo>
                      <a:pt x="94" y="53"/>
                      <a:pt x="89" y="51"/>
                      <a:pt x="85" y="56"/>
                    </a:cubicBezTo>
                    <a:cubicBezTo>
                      <a:pt x="81" y="60"/>
                      <a:pt x="94" y="65"/>
                      <a:pt x="100" y="69"/>
                    </a:cubicBezTo>
                    <a:cubicBezTo>
                      <a:pt x="105" y="74"/>
                      <a:pt x="95" y="85"/>
                      <a:pt x="97" y="87"/>
                    </a:cubicBezTo>
                    <a:cubicBezTo>
                      <a:pt x="97" y="89"/>
                      <a:pt x="101" y="90"/>
                      <a:pt x="107" y="89"/>
                    </a:cubicBezTo>
                    <a:cubicBezTo>
                      <a:pt x="113" y="87"/>
                      <a:pt x="115" y="75"/>
                      <a:pt x="119" y="71"/>
                    </a:cubicBezTo>
                    <a:cubicBezTo>
                      <a:pt x="123" y="68"/>
                      <a:pt x="121" y="62"/>
                      <a:pt x="123" y="60"/>
                    </a:cubicBezTo>
                    <a:cubicBezTo>
                      <a:pt x="125" y="57"/>
                      <a:pt x="128" y="57"/>
                      <a:pt x="130" y="57"/>
                    </a:cubicBezTo>
                    <a:cubicBezTo>
                      <a:pt x="133" y="57"/>
                      <a:pt x="132" y="50"/>
                      <a:pt x="135" y="50"/>
                    </a:cubicBezTo>
                    <a:cubicBezTo>
                      <a:pt x="139" y="50"/>
                      <a:pt x="137" y="46"/>
                      <a:pt x="139" y="40"/>
                    </a:cubicBezTo>
                    <a:cubicBezTo>
                      <a:pt x="141" y="35"/>
                      <a:pt x="130" y="37"/>
                      <a:pt x="128" y="4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53" name="Freeform 152"/>
              <p:cNvSpPr>
                <a:spLocks noEditPoints="1"/>
              </p:cNvSpPr>
              <p:nvPr/>
            </p:nvSpPr>
            <p:spPr bwMode="auto">
              <a:xfrm>
                <a:off x="14509" y="7215"/>
                <a:ext cx="110" cy="101"/>
              </a:xfrm>
              <a:custGeom>
                <a:avLst/>
                <a:gdLst/>
                <a:ahLst/>
                <a:cxnLst>
                  <a:cxn ang="0">
                    <a:pos x="4" y="24"/>
                  </a:cxn>
                  <a:cxn ang="0">
                    <a:pos x="17" y="20"/>
                  </a:cxn>
                  <a:cxn ang="0">
                    <a:pos x="4" y="24"/>
                  </a:cxn>
                  <a:cxn ang="0">
                    <a:pos x="20" y="10"/>
                  </a:cxn>
                  <a:cxn ang="0">
                    <a:pos x="31" y="4"/>
                  </a:cxn>
                  <a:cxn ang="0">
                    <a:pos x="20" y="10"/>
                  </a:cxn>
                </a:cxnLst>
                <a:rect l="0" t="0" r="r" b="b"/>
                <a:pathLst>
                  <a:path w="31" h="28">
                    <a:moveTo>
                      <a:pt x="4" y="24"/>
                    </a:moveTo>
                    <a:cubicBezTo>
                      <a:pt x="8" y="28"/>
                      <a:pt x="17" y="27"/>
                      <a:pt x="17" y="20"/>
                    </a:cubicBezTo>
                    <a:cubicBezTo>
                      <a:pt x="17" y="13"/>
                      <a:pt x="0" y="20"/>
                      <a:pt x="4" y="24"/>
                    </a:cubicBezTo>
                    <a:close/>
                    <a:moveTo>
                      <a:pt x="20" y="10"/>
                    </a:moveTo>
                    <a:cubicBezTo>
                      <a:pt x="22" y="11"/>
                      <a:pt x="31" y="8"/>
                      <a:pt x="31" y="4"/>
                    </a:cubicBezTo>
                    <a:cubicBezTo>
                      <a:pt x="31" y="0"/>
                      <a:pt x="15" y="9"/>
                      <a:pt x="20" y="1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54" name="Freeform 153"/>
              <p:cNvSpPr/>
              <p:nvPr/>
            </p:nvSpPr>
            <p:spPr bwMode="auto">
              <a:xfrm>
                <a:off x="9479" y="4684"/>
                <a:ext cx="582" cy="367"/>
              </a:xfrm>
              <a:custGeom>
                <a:avLst/>
                <a:gdLst/>
                <a:ahLst/>
                <a:cxnLst>
                  <a:cxn ang="0">
                    <a:pos x="161" y="64"/>
                  </a:cxn>
                  <a:cxn ang="0">
                    <a:pos x="151" y="61"/>
                  </a:cxn>
                  <a:cxn ang="0">
                    <a:pos x="139" y="53"/>
                  </a:cxn>
                  <a:cxn ang="0">
                    <a:pos x="126" y="45"/>
                  </a:cxn>
                  <a:cxn ang="0">
                    <a:pos x="115" y="37"/>
                  </a:cxn>
                  <a:cxn ang="0">
                    <a:pos x="110" y="28"/>
                  </a:cxn>
                  <a:cxn ang="0">
                    <a:pos x="105" y="20"/>
                  </a:cxn>
                  <a:cxn ang="0">
                    <a:pos x="88" y="18"/>
                  </a:cxn>
                  <a:cxn ang="0">
                    <a:pos x="84" y="6"/>
                  </a:cxn>
                  <a:cxn ang="0">
                    <a:pos x="76" y="3"/>
                  </a:cxn>
                  <a:cxn ang="0">
                    <a:pos x="68" y="1"/>
                  </a:cxn>
                  <a:cxn ang="0">
                    <a:pos x="63" y="4"/>
                  </a:cxn>
                  <a:cxn ang="0">
                    <a:pos x="59" y="8"/>
                  </a:cxn>
                  <a:cxn ang="0">
                    <a:pos x="51" y="14"/>
                  </a:cxn>
                  <a:cxn ang="0">
                    <a:pos x="47" y="19"/>
                  </a:cxn>
                  <a:cxn ang="0">
                    <a:pos x="39" y="17"/>
                  </a:cxn>
                  <a:cxn ang="0">
                    <a:pos x="31" y="15"/>
                  </a:cxn>
                  <a:cxn ang="0">
                    <a:pos x="17" y="5"/>
                  </a:cxn>
                  <a:cxn ang="0">
                    <a:pos x="6" y="11"/>
                  </a:cxn>
                  <a:cxn ang="0">
                    <a:pos x="11" y="9"/>
                  </a:cxn>
                  <a:cxn ang="0">
                    <a:pos x="20" y="19"/>
                  </a:cxn>
                  <a:cxn ang="0">
                    <a:pos x="25" y="26"/>
                  </a:cxn>
                  <a:cxn ang="0">
                    <a:pos x="14" y="28"/>
                  </a:cxn>
                  <a:cxn ang="0">
                    <a:pos x="3" y="28"/>
                  </a:cxn>
                  <a:cxn ang="0">
                    <a:pos x="6" y="38"/>
                  </a:cxn>
                  <a:cxn ang="0">
                    <a:pos x="6" y="45"/>
                  </a:cxn>
                  <a:cxn ang="0">
                    <a:pos x="13" y="47"/>
                  </a:cxn>
                  <a:cxn ang="0">
                    <a:pos x="15" y="56"/>
                  </a:cxn>
                  <a:cxn ang="0">
                    <a:pos x="15" y="71"/>
                  </a:cxn>
                  <a:cxn ang="0">
                    <a:pos x="24" y="70"/>
                  </a:cxn>
                  <a:cxn ang="0">
                    <a:pos x="34" y="63"/>
                  </a:cxn>
                  <a:cxn ang="0">
                    <a:pos x="42" y="62"/>
                  </a:cxn>
                  <a:cxn ang="0">
                    <a:pos x="55" y="62"/>
                  </a:cxn>
                  <a:cxn ang="0">
                    <a:pos x="64" y="66"/>
                  </a:cxn>
                  <a:cxn ang="0">
                    <a:pos x="69" y="68"/>
                  </a:cxn>
                  <a:cxn ang="0">
                    <a:pos x="79" y="71"/>
                  </a:cxn>
                  <a:cxn ang="0">
                    <a:pos x="84" y="75"/>
                  </a:cxn>
                  <a:cxn ang="0">
                    <a:pos x="91" y="82"/>
                  </a:cxn>
                  <a:cxn ang="0">
                    <a:pos x="99" y="83"/>
                  </a:cxn>
                  <a:cxn ang="0">
                    <a:pos x="101" y="97"/>
                  </a:cxn>
                  <a:cxn ang="0">
                    <a:pos x="104" y="96"/>
                  </a:cxn>
                  <a:cxn ang="0">
                    <a:pos x="112" y="99"/>
                  </a:cxn>
                  <a:cxn ang="0">
                    <a:pos x="122" y="95"/>
                  </a:cxn>
                  <a:cxn ang="0">
                    <a:pos x="138" y="86"/>
                  </a:cxn>
                  <a:cxn ang="0">
                    <a:pos x="144" y="75"/>
                  </a:cxn>
                  <a:cxn ang="0">
                    <a:pos x="153" y="69"/>
                  </a:cxn>
                  <a:cxn ang="0">
                    <a:pos x="162" y="71"/>
                  </a:cxn>
                  <a:cxn ang="0">
                    <a:pos x="161" y="64"/>
                  </a:cxn>
                </a:cxnLst>
                <a:rect l="0" t="0" r="r" b="b"/>
                <a:pathLst>
                  <a:path w="162" h="102">
                    <a:moveTo>
                      <a:pt x="161" y="64"/>
                    </a:moveTo>
                    <a:cubicBezTo>
                      <a:pt x="161" y="64"/>
                      <a:pt x="153" y="60"/>
                      <a:pt x="151" y="61"/>
                    </a:cubicBezTo>
                    <a:cubicBezTo>
                      <a:pt x="148" y="61"/>
                      <a:pt x="144" y="55"/>
                      <a:pt x="139" y="53"/>
                    </a:cubicBezTo>
                    <a:cubicBezTo>
                      <a:pt x="134" y="51"/>
                      <a:pt x="128" y="48"/>
                      <a:pt x="126" y="45"/>
                    </a:cubicBezTo>
                    <a:cubicBezTo>
                      <a:pt x="124" y="42"/>
                      <a:pt x="116" y="39"/>
                      <a:pt x="115" y="37"/>
                    </a:cubicBezTo>
                    <a:cubicBezTo>
                      <a:pt x="114" y="35"/>
                      <a:pt x="112" y="31"/>
                      <a:pt x="110" y="28"/>
                    </a:cubicBezTo>
                    <a:cubicBezTo>
                      <a:pt x="107" y="25"/>
                      <a:pt x="107" y="21"/>
                      <a:pt x="105" y="20"/>
                    </a:cubicBezTo>
                    <a:cubicBezTo>
                      <a:pt x="103" y="20"/>
                      <a:pt x="88" y="20"/>
                      <a:pt x="88" y="18"/>
                    </a:cubicBezTo>
                    <a:cubicBezTo>
                      <a:pt x="88" y="16"/>
                      <a:pt x="87" y="7"/>
                      <a:pt x="84" y="6"/>
                    </a:cubicBezTo>
                    <a:cubicBezTo>
                      <a:pt x="81" y="6"/>
                      <a:pt x="77" y="5"/>
                      <a:pt x="76" y="3"/>
                    </a:cubicBezTo>
                    <a:cubicBezTo>
                      <a:pt x="74" y="2"/>
                      <a:pt x="69" y="0"/>
                      <a:pt x="68" y="1"/>
                    </a:cubicBezTo>
                    <a:cubicBezTo>
                      <a:pt x="67" y="3"/>
                      <a:pt x="64" y="4"/>
                      <a:pt x="63" y="4"/>
                    </a:cubicBezTo>
                    <a:cubicBezTo>
                      <a:pt x="62" y="4"/>
                      <a:pt x="62" y="8"/>
                      <a:pt x="59" y="8"/>
                    </a:cubicBezTo>
                    <a:cubicBezTo>
                      <a:pt x="56" y="8"/>
                      <a:pt x="51" y="12"/>
                      <a:pt x="51" y="14"/>
                    </a:cubicBezTo>
                    <a:cubicBezTo>
                      <a:pt x="51" y="16"/>
                      <a:pt x="51" y="20"/>
                      <a:pt x="47" y="19"/>
                    </a:cubicBezTo>
                    <a:cubicBezTo>
                      <a:pt x="45" y="19"/>
                      <a:pt x="42" y="19"/>
                      <a:pt x="39" y="17"/>
                    </a:cubicBezTo>
                    <a:cubicBezTo>
                      <a:pt x="38" y="18"/>
                      <a:pt x="35" y="20"/>
                      <a:pt x="31" y="15"/>
                    </a:cubicBezTo>
                    <a:cubicBezTo>
                      <a:pt x="27" y="10"/>
                      <a:pt x="21" y="5"/>
                      <a:pt x="17" y="5"/>
                    </a:cubicBezTo>
                    <a:cubicBezTo>
                      <a:pt x="14" y="5"/>
                      <a:pt x="3" y="5"/>
                      <a:pt x="6" y="11"/>
                    </a:cubicBezTo>
                    <a:cubicBezTo>
                      <a:pt x="7" y="10"/>
                      <a:pt x="8" y="9"/>
                      <a:pt x="11" y="9"/>
                    </a:cubicBezTo>
                    <a:cubicBezTo>
                      <a:pt x="19" y="10"/>
                      <a:pt x="15" y="19"/>
                      <a:pt x="20" y="19"/>
                    </a:cubicBezTo>
                    <a:cubicBezTo>
                      <a:pt x="24" y="20"/>
                      <a:pt x="29" y="26"/>
                      <a:pt x="25" y="26"/>
                    </a:cubicBezTo>
                    <a:cubicBezTo>
                      <a:pt x="21" y="26"/>
                      <a:pt x="18" y="30"/>
                      <a:pt x="14" y="28"/>
                    </a:cubicBezTo>
                    <a:cubicBezTo>
                      <a:pt x="10" y="27"/>
                      <a:pt x="5" y="24"/>
                      <a:pt x="3" y="28"/>
                    </a:cubicBezTo>
                    <a:cubicBezTo>
                      <a:pt x="2" y="33"/>
                      <a:pt x="0" y="38"/>
                      <a:pt x="6" y="38"/>
                    </a:cubicBezTo>
                    <a:cubicBezTo>
                      <a:pt x="11" y="37"/>
                      <a:pt x="10" y="41"/>
                      <a:pt x="6" y="45"/>
                    </a:cubicBezTo>
                    <a:cubicBezTo>
                      <a:pt x="3" y="48"/>
                      <a:pt x="12" y="44"/>
                      <a:pt x="13" y="47"/>
                    </a:cubicBezTo>
                    <a:cubicBezTo>
                      <a:pt x="13" y="51"/>
                      <a:pt x="16" y="51"/>
                      <a:pt x="15" y="56"/>
                    </a:cubicBezTo>
                    <a:cubicBezTo>
                      <a:pt x="14" y="60"/>
                      <a:pt x="15" y="66"/>
                      <a:pt x="15" y="71"/>
                    </a:cubicBezTo>
                    <a:cubicBezTo>
                      <a:pt x="19" y="71"/>
                      <a:pt x="23" y="71"/>
                      <a:pt x="24" y="70"/>
                    </a:cubicBezTo>
                    <a:cubicBezTo>
                      <a:pt x="26" y="67"/>
                      <a:pt x="31" y="63"/>
                      <a:pt x="34" y="63"/>
                    </a:cubicBezTo>
                    <a:cubicBezTo>
                      <a:pt x="37" y="63"/>
                      <a:pt x="41" y="64"/>
                      <a:pt x="42" y="62"/>
                    </a:cubicBezTo>
                    <a:cubicBezTo>
                      <a:pt x="44" y="59"/>
                      <a:pt x="54" y="60"/>
                      <a:pt x="55" y="62"/>
                    </a:cubicBezTo>
                    <a:cubicBezTo>
                      <a:pt x="57" y="64"/>
                      <a:pt x="62" y="66"/>
                      <a:pt x="64" y="66"/>
                    </a:cubicBezTo>
                    <a:cubicBezTo>
                      <a:pt x="65" y="66"/>
                      <a:pt x="66" y="69"/>
                      <a:pt x="69" y="68"/>
                    </a:cubicBezTo>
                    <a:cubicBezTo>
                      <a:pt x="72" y="68"/>
                      <a:pt x="79" y="69"/>
                      <a:pt x="79" y="71"/>
                    </a:cubicBezTo>
                    <a:cubicBezTo>
                      <a:pt x="79" y="73"/>
                      <a:pt x="81" y="75"/>
                      <a:pt x="84" y="75"/>
                    </a:cubicBezTo>
                    <a:cubicBezTo>
                      <a:pt x="86" y="75"/>
                      <a:pt x="89" y="82"/>
                      <a:pt x="91" y="82"/>
                    </a:cubicBezTo>
                    <a:cubicBezTo>
                      <a:pt x="94" y="81"/>
                      <a:pt x="99" y="81"/>
                      <a:pt x="99" y="83"/>
                    </a:cubicBezTo>
                    <a:cubicBezTo>
                      <a:pt x="99" y="84"/>
                      <a:pt x="100" y="92"/>
                      <a:pt x="101" y="97"/>
                    </a:cubicBezTo>
                    <a:cubicBezTo>
                      <a:pt x="102" y="96"/>
                      <a:pt x="103" y="96"/>
                      <a:pt x="104" y="96"/>
                    </a:cubicBezTo>
                    <a:cubicBezTo>
                      <a:pt x="105" y="97"/>
                      <a:pt x="111" y="96"/>
                      <a:pt x="112" y="99"/>
                    </a:cubicBezTo>
                    <a:cubicBezTo>
                      <a:pt x="113" y="102"/>
                      <a:pt x="122" y="100"/>
                      <a:pt x="122" y="95"/>
                    </a:cubicBezTo>
                    <a:cubicBezTo>
                      <a:pt x="121" y="90"/>
                      <a:pt x="136" y="90"/>
                      <a:pt x="138" y="86"/>
                    </a:cubicBezTo>
                    <a:cubicBezTo>
                      <a:pt x="139" y="81"/>
                      <a:pt x="141" y="73"/>
                      <a:pt x="144" y="75"/>
                    </a:cubicBezTo>
                    <a:cubicBezTo>
                      <a:pt x="148" y="76"/>
                      <a:pt x="150" y="69"/>
                      <a:pt x="153" y="69"/>
                    </a:cubicBezTo>
                    <a:cubicBezTo>
                      <a:pt x="156" y="70"/>
                      <a:pt x="158" y="72"/>
                      <a:pt x="162" y="71"/>
                    </a:cubicBezTo>
                    <a:lnTo>
                      <a:pt x="161" y="64"/>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55" name="Freeform 154"/>
              <p:cNvSpPr/>
              <p:nvPr/>
            </p:nvSpPr>
            <p:spPr bwMode="auto">
              <a:xfrm>
                <a:off x="9127" y="4815"/>
                <a:ext cx="800" cy="678"/>
              </a:xfrm>
              <a:custGeom>
                <a:avLst/>
                <a:gdLst/>
                <a:ahLst/>
                <a:cxnLst>
                  <a:cxn ang="0">
                    <a:pos x="217" y="162"/>
                  </a:cxn>
                  <a:cxn ang="0">
                    <a:pos x="212" y="150"/>
                  </a:cxn>
                  <a:cxn ang="0">
                    <a:pos x="200" y="140"/>
                  </a:cxn>
                  <a:cxn ang="0">
                    <a:pos x="192" y="130"/>
                  </a:cxn>
                  <a:cxn ang="0">
                    <a:pos x="204" y="114"/>
                  </a:cxn>
                  <a:cxn ang="0">
                    <a:pos x="193" y="108"/>
                  </a:cxn>
                  <a:cxn ang="0">
                    <a:pos x="191" y="95"/>
                  </a:cxn>
                  <a:cxn ang="0">
                    <a:pos x="191" y="83"/>
                  </a:cxn>
                  <a:cxn ang="0">
                    <a:pos x="192" y="74"/>
                  </a:cxn>
                  <a:cxn ang="0">
                    <a:pos x="197" y="65"/>
                  </a:cxn>
                  <a:cxn ang="0">
                    <a:pos x="199" y="60"/>
                  </a:cxn>
                  <a:cxn ang="0">
                    <a:pos x="197" y="46"/>
                  </a:cxn>
                  <a:cxn ang="0">
                    <a:pos x="189" y="45"/>
                  </a:cxn>
                  <a:cxn ang="0">
                    <a:pos x="182" y="38"/>
                  </a:cxn>
                  <a:cxn ang="0">
                    <a:pos x="177" y="34"/>
                  </a:cxn>
                  <a:cxn ang="0">
                    <a:pos x="167" y="31"/>
                  </a:cxn>
                  <a:cxn ang="0">
                    <a:pos x="162" y="29"/>
                  </a:cxn>
                  <a:cxn ang="0">
                    <a:pos x="153" y="25"/>
                  </a:cxn>
                  <a:cxn ang="0">
                    <a:pos x="140" y="25"/>
                  </a:cxn>
                  <a:cxn ang="0">
                    <a:pos x="132" y="26"/>
                  </a:cxn>
                  <a:cxn ang="0">
                    <a:pos x="122" y="33"/>
                  </a:cxn>
                  <a:cxn ang="0">
                    <a:pos x="113" y="34"/>
                  </a:cxn>
                  <a:cxn ang="0">
                    <a:pos x="113" y="40"/>
                  </a:cxn>
                  <a:cxn ang="0">
                    <a:pos x="88" y="46"/>
                  </a:cxn>
                  <a:cxn ang="0">
                    <a:pos x="68" y="33"/>
                  </a:cxn>
                  <a:cxn ang="0">
                    <a:pos x="54" y="20"/>
                  </a:cxn>
                  <a:cxn ang="0">
                    <a:pos x="46" y="14"/>
                  </a:cxn>
                  <a:cxn ang="0">
                    <a:pos x="44" y="4"/>
                  </a:cxn>
                  <a:cxn ang="0">
                    <a:pos x="21" y="14"/>
                  </a:cxn>
                  <a:cxn ang="0">
                    <a:pos x="13" y="9"/>
                  </a:cxn>
                  <a:cxn ang="0">
                    <a:pos x="7" y="1"/>
                  </a:cxn>
                  <a:cxn ang="0">
                    <a:pos x="3" y="6"/>
                  </a:cxn>
                  <a:cxn ang="0">
                    <a:pos x="3" y="16"/>
                  </a:cxn>
                  <a:cxn ang="0">
                    <a:pos x="3" y="28"/>
                  </a:cxn>
                  <a:cxn ang="0">
                    <a:pos x="9" y="37"/>
                  </a:cxn>
                  <a:cxn ang="0">
                    <a:pos x="13" y="46"/>
                  </a:cxn>
                  <a:cxn ang="0">
                    <a:pos x="19" y="52"/>
                  </a:cxn>
                  <a:cxn ang="0">
                    <a:pos x="23" y="56"/>
                  </a:cxn>
                  <a:cxn ang="0">
                    <a:pos x="22" y="63"/>
                  </a:cxn>
                  <a:cxn ang="0">
                    <a:pos x="17" y="72"/>
                  </a:cxn>
                  <a:cxn ang="0">
                    <a:pos x="19" y="82"/>
                  </a:cxn>
                  <a:cxn ang="0">
                    <a:pos x="24" y="88"/>
                  </a:cxn>
                  <a:cxn ang="0">
                    <a:pos x="37" y="97"/>
                  </a:cxn>
                  <a:cxn ang="0">
                    <a:pos x="42" y="103"/>
                  </a:cxn>
                  <a:cxn ang="0">
                    <a:pos x="41" y="111"/>
                  </a:cxn>
                  <a:cxn ang="0">
                    <a:pos x="45" y="119"/>
                  </a:cxn>
                  <a:cxn ang="0">
                    <a:pos x="51" y="127"/>
                  </a:cxn>
                  <a:cxn ang="0">
                    <a:pos x="54" y="127"/>
                  </a:cxn>
                  <a:cxn ang="0">
                    <a:pos x="59" y="126"/>
                  </a:cxn>
                  <a:cxn ang="0">
                    <a:pos x="67" y="125"/>
                  </a:cxn>
                  <a:cxn ang="0">
                    <a:pos x="79" y="143"/>
                  </a:cxn>
                  <a:cxn ang="0">
                    <a:pos x="85" y="153"/>
                  </a:cxn>
                  <a:cxn ang="0">
                    <a:pos x="99" y="160"/>
                  </a:cxn>
                  <a:cxn ang="0">
                    <a:pos x="125" y="170"/>
                  </a:cxn>
                  <a:cxn ang="0">
                    <a:pos x="143" y="165"/>
                  </a:cxn>
                  <a:cxn ang="0">
                    <a:pos x="151" y="180"/>
                  </a:cxn>
                  <a:cxn ang="0">
                    <a:pos x="191" y="187"/>
                  </a:cxn>
                  <a:cxn ang="0">
                    <a:pos x="202" y="188"/>
                  </a:cxn>
                  <a:cxn ang="0">
                    <a:pos x="202" y="185"/>
                  </a:cxn>
                  <a:cxn ang="0">
                    <a:pos x="209" y="174"/>
                  </a:cxn>
                  <a:cxn ang="0">
                    <a:pos x="220" y="171"/>
                  </a:cxn>
                  <a:cxn ang="0">
                    <a:pos x="217" y="162"/>
                  </a:cxn>
                </a:cxnLst>
                <a:rect l="0" t="0" r="r" b="b"/>
                <a:pathLst>
                  <a:path w="223" h="188">
                    <a:moveTo>
                      <a:pt x="217" y="162"/>
                    </a:moveTo>
                    <a:cubicBezTo>
                      <a:pt x="214" y="161"/>
                      <a:pt x="217" y="152"/>
                      <a:pt x="212" y="150"/>
                    </a:cubicBezTo>
                    <a:cubicBezTo>
                      <a:pt x="206" y="148"/>
                      <a:pt x="201" y="144"/>
                      <a:pt x="200" y="140"/>
                    </a:cubicBezTo>
                    <a:cubicBezTo>
                      <a:pt x="199" y="136"/>
                      <a:pt x="192" y="133"/>
                      <a:pt x="192" y="130"/>
                    </a:cubicBezTo>
                    <a:cubicBezTo>
                      <a:pt x="193" y="128"/>
                      <a:pt x="206" y="119"/>
                      <a:pt x="204" y="114"/>
                    </a:cubicBezTo>
                    <a:cubicBezTo>
                      <a:pt x="202" y="109"/>
                      <a:pt x="194" y="110"/>
                      <a:pt x="193" y="108"/>
                    </a:cubicBezTo>
                    <a:cubicBezTo>
                      <a:pt x="192" y="107"/>
                      <a:pt x="193" y="100"/>
                      <a:pt x="191" y="95"/>
                    </a:cubicBezTo>
                    <a:cubicBezTo>
                      <a:pt x="189" y="91"/>
                      <a:pt x="193" y="86"/>
                      <a:pt x="191" y="83"/>
                    </a:cubicBezTo>
                    <a:cubicBezTo>
                      <a:pt x="189" y="81"/>
                      <a:pt x="192" y="75"/>
                      <a:pt x="192" y="74"/>
                    </a:cubicBezTo>
                    <a:cubicBezTo>
                      <a:pt x="193" y="72"/>
                      <a:pt x="197" y="69"/>
                      <a:pt x="197" y="65"/>
                    </a:cubicBezTo>
                    <a:cubicBezTo>
                      <a:pt x="197" y="62"/>
                      <a:pt x="198" y="60"/>
                      <a:pt x="199" y="60"/>
                    </a:cubicBezTo>
                    <a:cubicBezTo>
                      <a:pt x="198" y="55"/>
                      <a:pt x="197" y="47"/>
                      <a:pt x="197" y="46"/>
                    </a:cubicBezTo>
                    <a:cubicBezTo>
                      <a:pt x="197" y="44"/>
                      <a:pt x="192" y="44"/>
                      <a:pt x="189" y="45"/>
                    </a:cubicBezTo>
                    <a:cubicBezTo>
                      <a:pt x="187" y="45"/>
                      <a:pt x="184" y="38"/>
                      <a:pt x="182" y="38"/>
                    </a:cubicBezTo>
                    <a:cubicBezTo>
                      <a:pt x="179" y="38"/>
                      <a:pt x="177" y="36"/>
                      <a:pt x="177" y="34"/>
                    </a:cubicBezTo>
                    <a:cubicBezTo>
                      <a:pt x="177" y="32"/>
                      <a:pt x="170" y="31"/>
                      <a:pt x="167" y="31"/>
                    </a:cubicBezTo>
                    <a:cubicBezTo>
                      <a:pt x="164" y="32"/>
                      <a:pt x="163" y="29"/>
                      <a:pt x="162" y="29"/>
                    </a:cubicBezTo>
                    <a:cubicBezTo>
                      <a:pt x="160" y="29"/>
                      <a:pt x="155" y="27"/>
                      <a:pt x="153" y="25"/>
                    </a:cubicBezTo>
                    <a:cubicBezTo>
                      <a:pt x="152" y="23"/>
                      <a:pt x="142" y="22"/>
                      <a:pt x="140" y="25"/>
                    </a:cubicBezTo>
                    <a:cubicBezTo>
                      <a:pt x="139" y="27"/>
                      <a:pt x="135" y="26"/>
                      <a:pt x="132" y="26"/>
                    </a:cubicBezTo>
                    <a:cubicBezTo>
                      <a:pt x="129" y="26"/>
                      <a:pt x="124" y="30"/>
                      <a:pt x="122" y="33"/>
                    </a:cubicBezTo>
                    <a:cubicBezTo>
                      <a:pt x="121" y="34"/>
                      <a:pt x="117" y="34"/>
                      <a:pt x="113" y="34"/>
                    </a:cubicBezTo>
                    <a:cubicBezTo>
                      <a:pt x="113" y="37"/>
                      <a:pt x="113" y="39"/>
                      <a:pt x="113" y="40"/>
                    </a:cubicBezTo>
                    <a:cubicBezTo>
                      <a:pt x="111" y="43"/>
                      <a:pt x="98" y="45"/>
                      <a:pt x="88" y="46"/>
                    </a:cubicBezTo>
                    <a:cubicBezTo>
                      <a:pt x="79" y="46"/>
                      <a:pt x="78" y="33"/>
                      <a:pt x="68" y="33"/>
                    </a:cubicBezTo>
                    <a:cubicBezTo>
                      <a:pt x="60" y="33"/>
                      <a:pt x="54" y="26"/>
                      <a:pt x="54" y="20"/>
                    </a:cubicBezTo>
                    <a:cubicBezTo>
                      <a:pt x="50" y="18"/>
                      <a:pt x="45" y="15"/>
                      <a:pt x="46" y="14"/>
                    </a:cubicBezTo>
                    <a:cubicBezTo>
                      <a:pt x="47" y="12"/>
                      <a:pt x="49" y="1"/>
                      <a:pt x="44" y="4"/>
                    </a:cubicBezTo>
                    <a:cubicBezTo>
                      <a:pt x="38" y="6"/>
                      <a:pt x="31" y="15"/>
                      <a:pt x="21" y="14"/>
                    </a:cubicBezTo>
                    <a:cubicBezTo>
                      <a:pt x="11" y="12"/>
                      <a:pt x="18" y="11"/>
                      <a:pt x="13" y="9"/>
                    </a:cubicBezTo>
                    <a:cubicBezTo>
                      <a:pt x="9" y="7"/>
                      <a:pt x="12" y="2"/>
                      <a:pt x="7" y="1"/>
                    </a:cubicBezTo>
                    <a:cubicBezTo>
                      <a:pt x="2" y="0"/>
                      <a:pt x="5" y="6"/>
                      <a:pt x="3" y="6"/>
                    </a:cubicBezTo>
                    <a:cubicBezTo>
                      <a:pt x="0" y="6"/>
                      <a:pt x="2" y="14"/>
                      <a:pt x="3" y="16"/>
                    </a:cubicBezTo>
                    <a:cubicBezTo>
                      <a:pt x="4" y="18"/>
                      <a:pt x="1" y="27"/>
                      <a:pt x="3" y="28"/>
                    </a:cubicBezTo>
                    <a:cubicBezTo>
                      <a:pt x="5" y="28"/>
                      <a:pt x="9" y="35"/>
                      <a:pt x="9" y="37"/>
                    </a:cubicBezTo>
                    <a:cubicBezTo>
                      <a:pt x="8" y="38"/>
                      <a:pt x="13" y="43"/>
                      <a:pt x="13" y="46"/>
                    </a:cubicBezTo>
                    <a:cubicBezTo>
                      <a:pt x="13" y="49"/>
                      <a:pt x="17" y="52"/>
                      <a:pt x="19" y="52"/>
                    </a:cubicBezTo>
                    <a:cubicBezTo>
                      <a:pt x="21" y="52"/>
                      <a:pt x="24" y="54"/>
                      <a:pt x="23" y="56"/>
                    </a:cubicBezTo>
                    <a:cubicBezTo>
                      <a:pt x="22" y="59"/>
                      <a:pt x="25" y="63"/>
                      <a:pt x="22" y="63"/>
                    </a:cubicBezTo>
                    <a:cubicBezTo>
                      <a:pt x="19" y="63"/>
                      <a:pt x="20" y="71"/>
                      <a:pt x="17" y="72"/>
                    </a:cubicBezTo>
                    <a:cubicBezTo>
                      <a:pt x="15" y="73"/>
                      <a:pt x="17" y="81"/>
                      <a:pt x="19" y="82"/>
                    </a:cubicBezTo>
                    <a:cubicBezTo>
                      <a:pt x="21" y="83"/>
                      <a:pt x="25" y="85"/>
                      <a:pt x="24" y="88"/>
                    </a:cubicBezTo>
                    <a:cubicBezTo>
                      <a:pt x="24" y="91"/>
                      <a:pt x="34" y="96"/>
                      <a:pt x="37" y="97"/>
                    </a:cubicBezTo>
                    <a:cubicBezTo>
                      <a:pt x="40" y="97"/>
                      <a:pt x="40" y="102"/>
                      <a:pt x="42" y="103"/>
                    </a:cubicBezTo>
                    <a:cubicBezTo>
                      <a:pt x="44" y="105"/>
                      <a:pt x="41" y="109"/>
                      <a:pt x="41" y="111"/>
                    </a:cubicBezTo>
                    <a:cubicBezTo>
                      <a:pt x="42" y="113"/>
                      <a:pt x="46" y="115"/>
                      <a:pt x="45" y="119"/>
                    </a:cubicBezTo>
                    <a:cubicBezTo>
                      <a:pt x="45" y="121"/>
                      <a:pt x="48" y="124"/>
                      <a:pt x="51" y="127"/>
                    </a:cubicBezTo>
                    <a:cubicBezTo>
                      <a:pt x="52" y="127"/>
                      <a:pt x="53" y="127"/>
                      <a:pt x="54" y="127"/>
                    </a:cubicBezTo>
                    <a:cubicBezTo>
                      <a:pt x="57" y="127"/>
                      <a:pt x="57" y="124"/>
                      <a:pt x="59" y="126"/>
                    </a:cubicBezTo>
                    <a:cubicBezTo>
                      <a:pt x="62" y="128"/>
                      <a:pt x="65" y="126"/>
                      <a:pt x="67" y="125"/>
                    </a:cubicBezTo>
                    <a:cubicBezTo>
                      <a:pt x="70" y="125"/>
                      <a:pt x="76" y="137"/>
                      <a:pt x="79" y="143"/>
                    </a:cubicBezTo>
                    <a:cubicBezTo>
                      <a:pt x="82" y="149"/>
                      <a:pt x="81" y="151"/>
                      <a:pt x="85" y="153"/>
                    </a:cubicBezTo>
                    <a:cubicBezTo>
                      <a:pt x="89" y="156"/>
                      <a:pt x="93" y="155"/>
                      <a:pt x="99" y="160"/>
                    </a:cubicBezTo>
                    <a:cubicBezTo>
                      <a:pt x="104" y="166"/>
                      <a:pt x="119" y="170"/>
                      <a:pt x="125" y="170"/>
                    </a:cubicBezTo>
                    <a:cubicBezTo>
                      <a:pt x="131" y="170"/>
                      <a:pt x="135" y="164"/>
                      <a:pt x="143" y="165"/>
                    </a:cubicBezTo>
                    <a:cubicBezTo>
                      <a:pt x="150" y="167"/>
                      <a:pt x="149" y="176"/>
                      <a:pt x="151" y="180"/>
                    </a:cubicBezTo>
                    <a:cubicBezTo>
                      <a:pt x="154" y="183"/>
                      <a:pt x="185" y="186"/>
                      <a:pt x="191" y="187"/>
                    </a:cubicBezTo>
                    <a:cubicBezTo>
                      <a:pt x="193" y="188"/>
                      <a:pt x="197" y="188"/>
                      <a:pt x="202" y="188"/>
                    </a:cubicBezTo>
                    <a:cubicBezTo>
                      <a:pt x="202" y="187"/>
                      <a:pt x="202" y="186"/>
                      <a:pt x="202" y="185"/>
                    </a:cubicBezTo>
                    <a:cubicBezTo>
                      <a:pt x="202" y="180"/>
                      <a:pt x="206" y="176"/>
                      <a:pt x="209" y="174"/>
                    </a:cubicBezTo>
                    <a:cubicBezTo>
                      <a:pt x="213" y="172"/>
                      <a:pt x="216" y="171"/>
                      <a:pt x="220" y="171"/>
                    </a:cubicBezTo>
                    <a:cubicBezTo>
                      <a:pt x="223" y="170"/>
                      <a:pt x="220" y="163"/>
                      <a:pt x="217" y="162"/>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56" name="Freeform 155"/>
              <p:cNvSpPr>
                <a:spLocks noEditPoints="1"/>
              </p:cNvSpPr>
              <p:nvPr/>
            </p:nvSpPr>
            <p:spPr bwMode="auto">
              <a:xfrm>
                <a:off x="9232" y="4015"/>
                <a:ext cx="1648" cy="776"/>
              </a:xfrm>
              <a:custGeom>
                <a:avLst/>
                <a:gdLst/>
                <a:ahLst/>
                <a:cxnLst>
                  <a:cxn ang="0">
                    <a:pos x="444" y="89"/>
                  </a:cxn>
                  <a:cxn ang="0">
                    <a:pos x="429" y="75"/>
                  </a:cxn>
                  <a:cxn ang="0">
                    <a:pos x="399" y="70"/>
                  </a:cxn>
                  <a:cxn ang="0">
                    <a:pos x="372" y="51"/>
                  </a:cxn>
                  <a:cxn ang="0">
                    <a:pos x="341" y="17"/>
                  </a:cxn>
                  <a:cxn ang="0">
                    <a:pos x="310" y="30"/>
                  </a:cxn>
                  <a:cxn ang="0">
                    <a:pos x="302" y="21"/>
                  </a:cxn>
                  <a:cxn ang="0">
                    <a:pos x="285" y="19"/>
                  </a:cxn>
                  <a:cxn ang="0">
                    <a:pos x="277" y="2"/>
                  </a:cxn>
                  <a:cxn ang="0">
                    <a:pos x="237" y="10"/>
                  </a:cxn>
                  <a:cxn ang="0">
                    <a:pos x="193" y="20"/>
                  </a:cxn>
                  <a:cxn ang="0">
                    <a:pos x="170" y="31"/>
                  </a:cxn>
                  <a:cxn ang="0">
                    <a:pos x="166" y="46"/>
                  </a:cxn>
                  <a:cxn ang="0">
                    <a:pos x="170" y="61"/>
                  </a:cxn>
                  <a:cxn ang="0">
                    <a:pos x="158" y="69"/>
                  </a:cxn>
                  <a:cxn ang="0">
                    <a:pos x="141" y="68"/>
                  </a:cxn>
                  <a:cxn ang="0">
                    <a:pos x="112" y="70"/>
                  </a:cxn>
                  <a:cxn ang="0">
                    <a:pos x="92" y="70"/>
                  </a:cxn>
                  <a:cxn ang="0">
                    <a:pos x="62" y="58"/>
                  </a:cxn>
                  <a:cxn ang="0">
                    <a:pos x="35" y="66"/>
                  </a:cxn>
                  <a:cxn ang="0">
                    <a:pos x="25" y="84"/>
                  </a:cxn>
                  <a:cxn ang="0">
                    <a:pos x="4" y="88"/>
                  </a:cxn>
                  <a:cxn ang="0">
                    <a:pos x="1" y="104"/>
                  </a:cxn>
                  <a:cxn ang="0">
                    <a:pos x="17" y="114"/>
                  </a:cxn>
                  <a:cxn ang="0">
                    <a:pos x="28" y="134"/>
                  </a:cxn>
                  <a:cxn ang="0">
                    <a:pos x="58" y="127"/>
                  </a:cxn>
                  <a:cxn ang="0">
                    <a:pos x="65" y="150"/>
                  </a:cxn>
                  <a:cxn ang="0">
                    <a:pos x="44" y="165"/>
                  </a:cxn>
                  <a:cxn ang="0">
                    <a:pos x="64" y="185"/>
                  </a:cxn>
                  <a:cxn ang="0">
                    <a:pos x="75" y="197"/>
                  </a:cxn>
                  <a:cxn ang="0">
                    <a:pos x="108" y="203"/>
                  </a:cxn>
                  <a:cxn ang="0">
                    <a:pos x="139" y="144"/>
                  </a:cxn>
                  <a:cxn ang="0">
                    <a:pos x="157" y="146"/>
                  </a:cxn>
                  <a:cxn ang="0">
                    <a:pos x="191" y="174"/>
                  </a:cxn>
                  <a:cxn ang="0">
                    <a:pos x="225" y="192"/>
                  </a:cxn>
                  <a:cxn ang="0">
                    <a:pos x="250" y="212"/>
                  </a:cxn>
                  <a:cxn ang="0">
                    <a:pos x="274" y="201"/>
                  </a:cxn>
                  <a:cxn ang="0">
                    <a:pos x="299" y="187"/>
                  </a:cxn>
                  <a:cxn ang="0">
                    <a:pos x="336" y="185"/>
                  </a:cxn>
                  <a:cxn ang="0">
                    <a:pos x="385" y="193"/>
                  </a:cxn>
                  <a:cxn ang="0">
                    <a:pos x="386" y="167"/>
                  </a:cxn>
                  <a:cxn ang="0">
                    <a:pos x="401" y="151"/>
                  </a:cxn>
                  <a:cxn ang="0">
                    <a:pos x="416" y="126"/>
                  </a:cxn>
                  <a:cxn ang="0">
                    <a:pos x="445" y="123"/>
                  </a:cxn>
                  <a:cxn ang="0">
                    <a:pos x="455" y="99"/>
                  </a:cxn>
                  <a:cxn ang="0">
                    <a:pos x="171" y="137"/>
                  </a:cxn>
                  <a:cxn ang="0">
                    <a:pos x="361" y="136"/>
                  </a:cxn>
                  <a:cxn ang="0">
                    <a:pos x="315" y="136"/>
                  </a:cxn>
                  <a:cxn ang="0">
                    <a:pos x="361" y="136"/>
                  </a:cxn>
                </a:cxnLst>
                <a:rect l="0" t="0" r="r" b="b"/>
                <a:pathLst>
                  <a:path w="459" h="216">
                    <a:moveTo>
                      <a:pt x="457" y="88"/>
                    </a:moveTo>
                    <a:cubicBezTo>
                      <a:pt x="456" y="86"/>
                      <a:pt x="454" y="87"/>
                      <a:pt x="453" y="88"/>
                    </a:cubicBezTo>
                    <a:cubicBezTo>
                      <a:pt x="451" y="89"/>
                      <a:pt x="446" y="89"/>
                      <a:pt x="444" y="89"/>
                    </a:cubicBezTo>
                    <a:cubicBezTo>
                      <a:pt x="442" y="89"/>
                      <a:pt x="438" y="87"/>
                      <a:pt x="438" y="85"/>
                    </a:cubicBezTo>
                    <a:cubicBezTo>
                      <a:pt x="438" y="83"/>
                      <a:pt x="438" y="80"/>
                      <a:pt x="436" y="80"/>
                    </a:cubicBezTo>
                    <a:cubicBezTo>
                      <a:pt x="434" y="80"/>
                      <a:pt x="431" y="79"/>
                      <a:pt x="429" y="75"/>
                    </a:cubicBezTo>
                    <a:cubicBezTo>
                      <a:pt x="427" y="70"/>
                      <a:pt x="424" y="70"/>
                      <a:pt x="421" y="69"/>
                    </a:cubicBezTo>
                    <a:cubicBezTo>
                      <a:pt x="419" y="67"/>
                      <a:pt x="413" y="71"/>
                      <a:pt x="410" y="72"/>
                    </a:cubicBezTo>
                    <a:cubicBezTo>
                      <a:pt x="407" y="73"/>
                      <a:pt x="403" y="71"/>
                      <a:pt x="399" y="70"/>
                    </a:cubicBezTo>
                    <a:cubicBezTo>
                      <a:pt x="396" y="69"/>
                      <a:pt x="394" y="63"/>
                      <a:pt x="390" y="64"/>
                    </a:cubicBezTo>
                    <a:cubicBezTo>
                      <a:pt x="387" y="65"/>
                      <a:pt x="386" y="71"/>
                      <a:pt x="384" y="71"/>
                    </a:cubicBezTo>
                    <a:cubicBezTo>
                      <a:pt x="381" y="71"/>
                      <a:pt x="377" y="58"/>
                      <a:pt x="372" y="51"/>
                    </a:cubicBezTo>
                    <a:cubicBezTo>
                      <a:pt x="367" y="44"/>
                      <a:pt x="359" y="29"/>
                      <a:pt x="351" y="26"/>
                    </a:cubicBezTo>
                    <a:cubicBezTo>
                      <a:pt x="344" y="24"/>
                      <a:pt x="346" y="20"/>
                      <a:pt x="348" y="18"/>
                    </a:cubicBezTo>
                    <a:cubicBezTo>
                      <a:pt x="350" y="16"/>
                      <a:pt x="344" y="15"/>
                      <a:pt x="341" y="17"/>
                    </a:cubicBezTo>
                    <a:cubicBezTo>
                      <a:pt x="338" y="19"/>
                      <a:pt x="334" y="22"/>
                      <a:pt x="330" y="23"/>
                    </a:cubicBezTo>
                    <a:cubicBezTo>
                      <a:pt x="327" y="24"/>
                      <a:pt x="322" y="29"/>
                      <a:pt x="318" y="28"/>
                    </a:cubicBezTo>
                    <a:cubicBezTo>
                      <a:pt x="314" y="27"/>
                      <a:pt x="313" y="33"/>
                      <a:pt x="310" y="30"/>
                    </a:cubicBezTo>
                    <a:cubicBezTo>
                      <a:pt x="307" y="27"/>
                      <a:pt x="314" y="25"/>
                      <a:pt x="314" y="23"/>
                    </a:cubicBezTo>
                    <a:cubicBezTo>
                      <a:pt x="314" y="20"/>
                      <a:pt x="309" y="23"/>
                      <a:pt x="308" y="22"/>
                    </a:cubicBezTo>
                    <a:cubicBezTo>
                      <a:pt x="306" y="20"/>
                      <a:pt x="302" y="19"/>
                      <a:pt x="302" y="21"/>
                    </a:cubicBezTo>
                    <a:cubicBezTo>
                      <a:pt x="302" y="23"/>
                      <a:pt x="299" y="22"/>
                      <a:pt x="299" y="20"/>
                    </a:cubicBezTo>
                    <a:cubicBezTo>
                      <a:pt x="299" y="19"/>
                      <a:pt x="297" y="15"/>
                      <a:pt x="295" y="18"/>
                    </a:cubicBezTo>
                    <a:cubicBezTo>
                      <a:pt x="293" y="20"/>
                      <a:pt x="286" y="21"/>
                      <a:pt x="285" y="19"/>
                    </a:cubicBezTo>
                    <a:cubicBezTo>
                      <a:pt x="283" y="18"/>
                      <a:pt x="286" y="17"/>
                      <a:pt x="286" y="15"/>
                    </a:cubicBezTo>
                    <a:cubicBezTo>
                      <a:pt x="286" y="12"/>
                      <a:pt x="283" y="9"/>
                      <a:pt x="284" y="7"/>
                    </a:cubicBezTo>
                    <a:cubicBezTo>
                      <a:pt x="284" y="4"/>
                      <a:pt x="279" y="1"/>
                      <a:pt x="277" y="2"/>
                    </a:cubicBezTo>
                    <a:cubicBezTo>
                      <a:pt x="274" y="3"/>
                      <a:pt x="271" y="2"/>
                      <a:pt x="268" y="1"/>
                    </a:cubicBezTo>
                    <a:cubicBezTo>
                      <a:pt x="265" y="0"/>
                      <a:pt x="254" y="2"/>
                      <a:pt x="254" y="4"/>
                    </a:cubicBezTo>
                    <a:cubicBezTo>
                      <a:pt x="253" y="7"/>
                      <a:pt x="240" y="9"/>
                      <a:pt x="237" y="10"/>
                    </a:cubicBezTo>
                    <a:cubicBezTo>
                      <a:pt x="235" y="11"/>
                      <a:pt x="225" y="12"/>
                      <a:pt x="221" y="13"/>
                    </a:cubicBezTo>
                    <a:cubicBezTo>
                      <a:pt x="218" y="13"/>
                      <a:pt x="214" y="16"/>
                      <a:pt x="210" y="16"/>
                    </a:cubicBezTo>
                    <a:cubicBezTo>
                      <a:pt x="205" y="16"/>
                      <a:pt x="197" y="17"/>
                      <a:pt x="193" y="20"/>
                    </a:cubicBezTo>
                    <a:cubicBezTo>
                      <a:pt x="189" y="23"/>
                      <a:pt x="182" y="20"/>
                      <a:pt x="179" y="21"/>
                    </a:cubicBezTo>
                    <a:cubicBezTo>
                      <a:pt x="176" y="22"/>
                      <a:pt x="171" y="21"/>
                      <a:pt x="170" y="22"/>
                    </a:cubicBezTo>
                    <a:cubicBezTo>
                      <a:pt x="168" y="23"/>
                      <a:pt x="169" y="29"/>
                      <a:pt x="170" y="31"/>
                    </a:cubicBezTo>
                    <a:cubicBezTo>
                      <a:pt x="172" y="34"/>
                      <a:pt x="180" y="35"/>
                      <a:pt x="180" y="36"/>
                    </a:cubicBezTo>
                    <a:cubicBezTo>
                      <a:pt x="181" y="38"/>
                      <a:pt x="172" y="38"/>
                      <a:pt x="168" y="38"/>
                    </a:cubicBezTo>
                    <a:cubicBezTo>
                      <a:pt x="164" y="39"/>
                      <a:pt x="165" y="44"/>
                      <a:pt x="166" y="46"/>
                    </a:cubicBezTo>
                    <a:cubicBezTo>
                      <a:pt x="167" y="49"/>
                      <a:pt x="162" y="51"/>
                      <a:pt x="159" y="52"/>
                    </a:cubicBezTo>
                    <a:cubicBezTo>
                      <a:pt x="156" y="53"/>
                      <a:pt x="159" y="58"/>
                      <a:pt x="162" y="58"/>
                    </a:cubicBezTo>
                    <a:cubicBezTo>
                      <a:pt x="165" y="58"/>
                      <a:pt x="168" y="61"/>
                      <a:pt x="170" y="61"/>
                    </a:cubicBezTo>
                    <a:cubicBezTo>
                      <a:pt x="173" y="61"/>
                      <a:pt x="173" y="66"/>
                      <a:pt x="173" y="69"/>
                    </a:cubicBezTo>
                    <a:cubicBezTo>
                      <a:pt x="173" y="72"/>
                      <a:pt x="170" y="73"/>
                      <a:pt x="166" y="73"/>
                    </a:cubicBezTo>
                    <a:cubicBezTo>
                      <a:pt x="162" y="73"/>
                      <a:pt x="160" y="70"/>
                      <a:pt x="158" y="69"/>
                    </a:cubicBezTo>
                    <a:cubicBezTo>
                      <a:pt x="155" y="69"/>
                      <a:pt x="156" y="74"/>
                      <a:pt x="154" y="75"/>
                    </a:cubicBezTo>
                    <a:cubicBezTo>
                      <a:pt x="152" y="76"/>
                      <a:pt x="151" y="71"/>
                      <a:pt x="148" y="71"/>
                    </a:cubicBezTo>
                    <a:cubicBezTo>
                      <a:pt x="145" y="71"/>
                      <a:pt x="142" y="71"/>
                      <a:pt x="141" y="68"/>
                    </a:cubicBezTo>
                    <a:cubicBezTo>
                      <a:pt x="140" y="65"/>
                      <a:pt x="133" y="64"/>
                      <a:pt x="130" y="67"/>
                    </a:cubicBezTo>
                    <a:cubicBezTo>
                      <a:pt x="127" y="70"/>
                      <a:pt x="126" y="69"/>
                      <a:pt x="123" y="67"/>
                    </a:cubicBezTo>
                    <a:cubicBezTo>
                      <a:pt x="121" y="65"/>
                      <a:pt x="113" y="68"/>
                      <a:pt x="112" y="70"/>
                    </a:cubicBezTo>
                    <a:cubicBezTo>
                      <a:pt x="111" y="73"/>
                      <a:pt x="106" y="74"/>
                      <a:pt x="102" y="71"/>
                    </a:cubicBezTo>
                    <a:cubicBezTo>
                      <a:pt x="98" y="69"/>
                      <a:pt x="95" y="68"/>
                      <a:pt x="95" y="71"/>
                    </a:cubicBezTo>
                    <a:cubicBezTo>
                      <a:pt x="95" y="75"/>
                      <a:pt x="92" y="72"/>
                      <a:pt x="92" y="70"/>
                    </a:cubicBezTo>
                    <a:cubicBezTo>
                      <a:pt x="92" y="68"/>
                      <a:pt x="86" y="64"/>
                      <a:pt x="83" y="62"/>
                    </a:cubicBezTo>
                    <a:cubicBezTo>
                      <a:pt x="80" y="60"/>
                      <a:pt x="70" y="60"/>
                      <a:pt x="70" y="58"/>
                    </a:cubicBezTo>
                    <a:cubicBezTo>
                      <a:pt x="69" y="56"/>
                      <a:pt x="63" y="54"/>
                      <a:pt x="62" y="58"/>
                    </a:cubicBezTo>
                    <a:cubicBezTo>
                      <a:pt x="60" y="61"/>
                      <a:pt x="58" y="59"/>
                      <a:pt x="56" y="58"/>
                    </a:cubicBezTo>
                    <a:cubicBezTo>
                      <a:pt x="54" y="57"/>
                      <a:pt x="49" y="59"/>
                      <a:pt x="47" y="60"/>
                    </a:cubicBezTo>
                    <a:cubicBezTo>
                      <a:pt x="45" y="61"/>
                      <a:pt x="39" y="66"/>
                      <a:pt x="35" y="66"/>
                    </a:cubicBezTo>
                    <a:cubicBezTo>
                      <a:pt x="32" y="66"/>
                      <a:pt x="34" y="70"/>
                      <a:pt x="29" y="71"/>
                    </a:cubicBezTo>
                    <a:cubicBezTo>
                      <a:pt x="25" y="72"/>
                      <a:pt x="26" y="75"/>
                      <a:pt x="26" y="77"/>
                    </a:cubicBezTo>
                    <a:cubicBezTo>
                      <a:pt x="27" y="79"/>
                      <a:pt x="29" y="83"/>
                      <a:pt x="25" y="84"/>
                    </a:cubicBezTo>
                    <a:cubicBezTo>
                      <a:pt x="21" y="86"/>
                      <a:pt x="20" y="79"/>
                      <a:pt x="16" y="77"/>
                    </a:cubicBezTo>
                    <a:cubicBezTo>
                      <a:pt x="13" y="74"/>
                      <a:pt x="10" y="77"/>
                      <a:pt x="10" y="81"/>
                    </a:cubicBezTo>
                    <a:cubicBezTo>
                      <a:pt x="10" y="84"/>
                      <a:pt x="6" y="84"/>
                      <a:pt x="4" y="88"/>
                    </a:cubicBezTo>
                    <a:cubicBezTo>
                      <a:pt x="2" y="91"/>
                      <a:pt x="7" y="92"/>
                      <a:pt x="7" y="93"/>
                    </a:cubicBezTo>
                    <a:cubicBezTo>
                      <a:pt x="7" y="95"/>
                      <a:pt x="4" y="96"/>
                      <a:pt x="3" y="97"/>
                    </a:cubicBezTo>
                    <a:cubicBezTo>
                      <a:pt x="2" y="97"/>
                      <a:pt x="0" y="102"/>
                      <a:pt x="1" y="104"/>
                    </a:cubicBezTo>
                    <a:cubicBezTo>
                      <a:pt x="2" y="105"/>
                      <a:pt x="8" y="105"/>
                      <a:pt x="7" y="108"/>
                    </a:cubicBezTo>
                    <a:cubicBezTo>
                      <a:pt x="7" y="112"/>
                      <a:pt x="6" y="115"/>
                      <a:pt x="9" y="114"/>
                    </a:cubicBezTo>
                    <a:cubicBezTo>
                      <a:pt x="12" y="113"/>
                      <a:pt x="15" y="114"/>
                      <a:pt x="17" y="114"/>
                    </a:cubicBezTo>
                    <a:cubicBezTo>
                      <a:pt x="19" y="114"/>
                      <a:pt x="21" y="118"/>
                      <a:pt x="24" y="122"/>
                    </a:cubicBezTo>
                    <a:cubicBezTo>
                      <a:pt x="28" y="126"/>
                      <a:pt x="29" y="128"/>
                      <a:pt x="26" y="129"/>
                    </a:cubicBezTo>
                    <a:cubicBezTo>
                      <a:pt x="22" y="130"/>
                      <a:pt x="24" y="132"/>
                      <a:pt x="28" y="134"/>
                    </a:cubicBezTo>
                    <a:cubicBezTo>
                      <a:pt x="30" y="134"/>
                      <a:pt x="31" y="135"/>
                      <a:pt x="32" y="136"/>
                    </a:cubicBezTo>
                    <a:cubicBezTo>
                      <a:pt x="33" y="135"/>
                      <a:pt x="33" y="135"/>
                      <a:pt x="34" y="134"/>
                    </a:cubicBezTo>
                    <a:cubicBezTo>
                      <a:pt x="40" y="129"/>
                      <a:pt x="50" y="125"/>
                      <a:pt x="58" y="127"/>
                    </a:cubicBezTo>
                    <a:cubicBezTo>
                      <a:pt x="65" y="129"/>
                      <a:pt x="72" y="125"/>
                      <a:pt x="75" y="130"/>
                    </a:cubicBezTo>
                    <a:cubicBezTo>
                      <a:pt x="78" y="135"/>
                      <a:pt x="75" y="143"/>
                      <a:pt x="76" y="147"/>
                    </a:cubicBezTo>
                    <a:cubicBezTo>
                      <a:pt x="78" y="150"/>
                      <a:pt x="70" y="150"/>
                      <a:pt x="65" y="150"/>
                    </a:cubicBezTo>
                    <a:cubicBezTo>
                      <a:pt x="60" y="149"/>
                      <a:pt x="50" y="152"/>
                      <a:pt x="51" y="155"/>
                    </a:cubicBezTo>
                    <a:cubicBezTo>
                      <a:pt x="53" y="158"/>
                      <a:pt x="56" y="165"/>
                      <a:pt x="50" y="161"/>
                    </a:cubicBezTo>
                    <a:cubicBezTo>
                      <a:pt x="43" y="157"/>
                      <a:pt x="40" y="165"/>
                      <a:pt x="44" y="165"/>
                    </a:cubicBezTo>
                    <a:cubicBezTo>
                      <a:pt x="48" y="165"/>
                      <a:pt x="53" y="169"/>
                      <a:pt x="53" y="172"/>
                    </a:cubicBezTo>
                    <a:cubicBezTo>
                      <a:pt x="53" y="175"/>
                      <a:pt x="53" y="182"/>
                      <a:pt x="56" y="181"/>
                    </a:cubicBezTo>
                    <a:cubicBezTo>
                      <a:pt x="60" y="180"/>
                      <a:pt x="60" y="186"/>
                      <a:pt x="64" y="185"/>
                    </a:cubicBezTo>
                    <a:cubicBezTo>
                      <a:pt x="69" y="185"/>
                      <a:pt x="73" y="187"/>
                      <a:pt x="70" y="191"/>
                    </a:cubicBezTo>
                    <a:cubicBezTo>
                      <a:pt x="66" y="195"/>
                      <a:pt x="72" y="207"/>
                      <a:pt x="73" y="205"/>
                    </a:cubicBezTo>
                    <a:cubicBezTo>
                      <a:pt x="74" y="203"/>
                      <a:pt x="73" y="199"/>
                      <a:pt x="75" y="197"/>
                    </a:cubicBezTo>
                    <a:cubicBezTo>
                      <a:pt x="72" y="191"/>
                      <a:pt x="83" y="191"/>
                      <a:pt x="86" y="191"/>
                    </a:cubicBezTo>
                    <a:cubicBezTo>
                      <a:pt x="90" y="191"/>
                      <a:pt x="96" y="196"/>
                      <a:pt x="100" y="201"/>
                    </a:cubicBezTo>
                    <a:cubicBezTo>
                      <a:pt x="104" y="207"/>
                      <a:pt x="108" y="203"/>
                      <a:pt x="108" y="203"/>
                    </a:cubicBezTo>
                    <a:cubicBezTo>
                      <a:pt x="110" y="153"/>
                      <a:pt x="110" y="153"/>
                      <a:pt x="110" y="153"/>
                    </a:cubicBezTo>
                    <a:cubicBezTo>
                      <a:pt x="138" y="146"/>
                      <a:pt x="138" y="146"/>
                      <a:pt x="138" y="146"/>
                    </a:cubicBezTo>
                    <a:cubicBezTo>
                      <a:pt x="138" y="145"/>
                      <a:pt x="139" y="144"/>
                      <a:pt x="139" y="144"/>
                    </a:cubicBezTo>
                    <a:cubicBezTo>
                      <a:pt x="143" y="139"/>
                      <a:pt x="148" y="143"/>
                      <a:pt x="149" y="144"/>
                    </a:cubicBezTo>
                    <a:cubicBezTo>
                      <a:pt x="151" y="145"/>
                      <a:pt x="150" y="139"/>
                      <a:pt x="154" y="139"/>
                    </a:cubicBezTo>
                    <a:cubicBezTo>
                      <a:pt x="158" y="139"/>
                      <a:pt x="154" y="146"/>
                      <a:pt x="157" y="146"/>
                    </a:cubicBezTo>
                    <a:cubicBezTo>
                      <a:pt x="159" y="146"/>
                      <a:pt x="164" y="154"/>
                      <a:pt x="163" y="160"/>
                    </a:cubicBezTo>
                    <a:cubicBezTo>
                      <a:pt x="167" y="164"/>
                      <a:pt x="175" y="173"/>
                      <a:pt x="176" y="175"/>
                    </a:cubicBezTo>
                    <a:cubicBezTo>
                      <a:pt x="177" y="177"/>
                      <a:pt x="188" y="173"/>
                      <a:pt x="191" y="174"/>
                    </a:cubicBezTo>
                    <a:cubicBezTo>
                      <a:pt x="193" y="175"/>
                      <a:pt x="210" y="175"/>
                      <a:pt x="213" y="175"/>
                    </a:cubicBezTo>
                    <a:cubicBezTo>
                      <a:pt x="216" y="175"/>
                      <a:pt x="219" y="181"/>
                      <a:pt x="222" y="181"/>
                    </a:cubicBezTo>
                    <a:cubicBezTo>
                      <a:pt x="226" y="182"/>
                      <a:pt x="224" y="188"/>
                      <a:pt x="225" y="192"/>
                    </a:cubicBezTo>
                    <a:cubicBezTo>
                      <a:pt x="225" y="196"/>
                      <a:pt x="231" y="200"/>
                      <a:pt x="231" y="204"/>
                    </a:cubicBezTo>
                    <a:cubicBezTo>
                      <a:pt x="232" y="207"/>
                      <a:pt x="237" y="205"/>
                      <a:pt x="241" y="206"/>
                    </a:cubicBezTo>
                    <a:cubicBezTo>
                      <a:pt x="244" y="207"/>
                      <a:pt x="250" y="209"/>
                      <a:pt x="250" y="212"/>
                    </a:cubicBezTo>
                    <a:cubicBezTo>
                      <a:pt x="251" y="216"/>
                      <a:pt x="255" y="213"/>
                      <a:pt x="256" y="210"/>
                    </a:cubicBezTo>
                    <a:cubicBezTo>
                      <a:pt x="256" y="208"/>
                      <a:pt x="260" y="204"/>
                      <a:pt x="267" y="201"/>
                    </a:cubicBezTo>
                    <a:cubicBezTo>
                      <a:pt x="270" y="200"/>
                      <a:pt x="272" y="200"/>
                      <a:pt x="274" y="201"/>
                    </a:cubicBezTo>
                    <a:cubicBezTo>
                      <a:pt x="275" y="198"/>
                      <a:pt x="276" y="195"/>
                      <a:pt x="277" y="195"/>
                    </a:cubicBezTo>
                    <a:cubicBezTo>
                      <a:pt x="279" y="194"/>
                      <a:pt x="284" y="190"/>
                      <a:pt x="284" y="187"/>
                    </a:cubicBezTo>
                    <a:cubicBezTo>
                      <a:pt x="284" y="184"/>
                      <a:pt x="293" y="184"/>
                      <a:pt x="299" y="187"/>
                    </a:cubicBezTo>
                    <a:cubicBezTo>
                      <a:pt x="305" y="190"/>
                      <a:pt x="309" y="190"/>
                      <a:pt x="309" y="185"/>
                    </a:cubicBezTo>
                    <a:cubicBezTo>
                      <a:pt x="310" y="180"/>
                      <a:pt x="318" y="179"/>
                      <a:pt x="321" y="180"/>
                    </a:cubicBezTo>
                    <a:cubicBezTo>
                      <a:pt x="324" y="182"/>
                      <a:pt x="332" y="186"/>
                      <a:pt x="336" y="185"/>
                    </a:cubicBezTo>
                    <a:cubicBezTo>
                      <a:pt x="340" y="183"/>
                      <a:pt x="360" y="185"/>
                      <a:pt x="365" y="186"/>
                    </a:cubicBezTo>
                    <a:cubicBezTo>
                      <a:pt x="370" y="188"/>
                      <a:pt x="371" y="184"/>
                      <a:pt x="376" y="189"/>
                    </a:cubicBezTo>
                    <a:cubicBezTo>
                      <a:pt x="379" y="193"/>
                      <a:pt x="381" y="190"/>
                      <a:pt x="385" y="193"/>
                    </a:cubicBezTo>
                    <a:cubicBezTo>
                      <a:pt x="385" y="192"/>
                      <a:pt x="385" y="190"/>
                      <a:pt x="385" y="188"/>
                    </a:cubicBezTo>
                    <a:cubicBezTo>
                      <a:pt x="385" y="185"/>
                      <a:pt x="390" y="182"/>
                      <a:pt x="391" y="180"/>
                    </a:cubicBezTo>
                    <a:cubicBezTo>
                      <a:pt x="392" y="177"/>
                      <a:pt x="386" y="170"/>
                      <a:pt x="386" y="167"/>
                    </a:cubicBezTo>
                    <a:cubicBezTo>
                      <a:pt x="386" y="165"/>
                      <a:pt x="386" y="159"/>
                      <a:pt x="384" y="158"/>
                    </a:cubicBezTo>
                    <a:cubicBezTo>
                      <a:pt x="381" y="156"/>
                      <a:pt x="389" y="153"/>
                      <a:pt x="390" y="153"/>
                    </a:cubicBezTo>
                    <a:cubicBezTo>
                      <a:pt x="394" y="153"/>
                      <a:pt x="399" y="149"/>
                      <a:pt x="401" y="151"/>
                    </a:cubicBezTo>
                    <a:cubicBezTo>
                      <a:pt x="403" y="153"/>
                      <a:pt x="406" y="153"/>
                      <a:pt x="409" y="153"/>
                    </a:cubicBezTo>
                    <a:cubicBezTo>
                      <a:pt x="412" y="153"/>
                      <a:pt x="411" y="149"/>
                      <a:pt x="409" y="148"/>
                    </a:cubicBezTo>
                    <a:cubicBezTo>
                      <a:pt x="407" y="146"/>
                      <a:pt x="415" y="131"/>
                      <a:pt x="416" y="126"/>
                    </a:cubicBezTo>
                    <a:cubicBezTo>
                      <a:pt x="417" y="121"/>
                      <a:pt x="420" y="126"/>
                      <a:pt x="424" y="126"/>
                    </a:cubicBezTo>
                    <a:cubicBezTo>
                      <a:pt x="427" y="127"/>
                      <a:pt x="432" y="126"/>
                      <a:pt x="434" y="127"/>
                    </a:cubicBezTo>
                    <a:cubicBezTo>
                      <a:pt x="436" y="128"/>
                      <a:pt x="443" y="126"/>
                      <a:pt x="445" y="123"/>
                    </a:cubicBezTo>
                    <a:cubicBezTo>
                      <a:pt x="446" y="121"/>
                      <a:pt x="443" y="120"/>
                      <a:pt x="443" y="114"/>
                    </a:cubicBezTo>
                    <a:cubicBezTo>
                      <a:pt x="443" y="108"/>
                      <a:pt x="447" y="106"/>
                      <a:pt x="450" y="106"/>
                    </a:cubicBezTo>
                    <a:cubicBezTo>
                      <a:pt x="454" y="106"/>
                      <a:pt x="455" y="102"/>
                      <a:pt x="455" y="99"/>
                    </a:cubicBezTo>
                    <a:cubicBezTo>
                      <a:pt x="455" y="97"/>
                      <a:pt x="458" y="95"/>
                      <a:pt x="459" y="92"/>
                    </a:cubicBezTo>
                    <a:cubicBezTo>
                      <a:pt x="458" y="91"/>
                      <a:pt x="457" y="89"/>
                      <a:pt x="457" y="88"/>
                    </a:cubicBezTo>
                    <a:close/>
                    <a:moveTo>
                      <a:pt x="171" y="137"/>
                    </a:moveTo>
                    <a:cubicBezTo>
                      <a:pt x="170" y="139"/>
                      <a:pt x="157" y="135"/>
                      <a:pt x="156" y="132"/>
                    </a:cubicBezTo>
                    <a:cubicBezTo>
                      <a:pt x="155" y="130"/>
                      <a:pt x="174" y="133"/>
                      <a:pt x="171" y="137"/>
                    </a:cubicBezTo>
                    <a:close/>
                    <a:moveTo>
                      <a:pt x="361" y="136"/>
                    </a:moveTo>
                    <a:cubicBezTo>
                      <a:pt x="351" y="136"/>
                      <a:pt x="331" y="131"/>
                      <a:pt x="322" y="140"/>
                    </a:cubicBezTo>
                    <a:cubicBezTo>
                      <a:pt x="314" y="149"/>
                      <a:pt x="320" y="154"/>
                      <a:pt x="316" y="154"/>
                    </a:cubicBezTo>
                    <a:cubicBezTo>
                      <a:pt x="312" y="155"/>
                      <a:pt x="310" y="141"/>
                      <a:pt x="315" y="136"/>
                    </a:cubicBezTo>
                    <a:cubicBezTo>
                      <a:pt x="320" y="131"/>
                      <a:pt x="335" y="129"/>
                      <a:pt x="344" y="132"/>
                    </a:cubicBezTo>
                    <a:cubicBezTo>
                      <a:pt x="353" y="134"/>
                      <a:pt x="370" y="130"/>
                      <a:pt x="372" y="130"/>
                    </a:cubicBezTo>
                    <a:cubicBezTo>
                      <a:pt x="375" y="131"/>
                      <a:pt x="370" y="136"/>
                      <a:pt x="361" y="13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57" name="Freeform 156"/>
              <p:cNvSpPr>
                <a:spLocks noEditPoints="1"/>
              </p:cNvSpPr>
              <p:nvPr/>
            </p:nvSpPr>
            <p:spPr bwMode="auto">
              <a:xfrm>
                <a:off x="8148" y="2090"/>
                <a:ext cx="6922" cy="2653"/>
              </a:xfrm>
              <a:custGeom>
                <a:avLst/>
                <a:gdLst/>
                <a:ahLst/>
                <a:cxnLst>
                  <a:cxn ang="0">
                    <a:pos x="814" y="12"/>
                  </a:cxn>
                  <a:cxn ang="0">
                    <a:pos x="840" y="45"/>
                  </a:cxn>
                  <a:cxn ang="0">
                    <a:pos x="912" y="61"/>
                  </a:cxn>
                  <a:cxn ang="0">
                    <a:pos x="822" y="28"/>
                  </a:cxn>
                  <a:cxn ang="0">
                    <a:pos x="1331" y="168"/>
                  </a:cxn>
                  <a:cxn ang="0">
                    <a:pos x="1358" y="198"/>
                  </a:cxn>
                  <a:cxn ang="0">
                    <a:pos x="1388" y="664"/>
                  </a:cxn>
                  <a:cxn ang="0">
                    <a:pos x="355" y="25"/>
                  </a:cxn>
                  <a:cxn ang="0">
                    <a:pos x="1886" y="330"/>
                  </a:cxn>
                  <a:cxn ang="0">
                    <a:pos x="1698" y="277"/>
                  </a:cxn>
                  <a:cxn ang="0">
                    <a:pos x="1580" y="268"/>
                  </a:cxn>
                  <a:cxn ang="0">
                    <a:pos x="1412" y="221"/>
                  </a:cxn>
                  <a:cxn ang="0">
                    <a:pos x="1319" y="241"/>
                  </a:cxn>
                  <a:cxn ang="0">
                    <a:pos x="1224" y="204"/>
                  </a:cxn>
                  <a:cxn ang="0">
                    <a:pos x="1101" y="196"/>
                  </a:cxn>
                  <a:cxn ang="0">
                    <a:pos x="989" y="193"/>
                  </a:cxn>
                  <a:cxn ang="0">
                    <a:pos x="1007" y="122"/>
                  </a:cxn>
                  <a:cxn ang="0">
                    <a:pos x="909" y="126"/>
                  </a:cxn>
                  <a:cxn ang="0">
                    <a:pos x="800" y="148"/>
                  </a:cxn>
                  <a:cxn ang="0">
                    <a:pos x="764" y="190"/>
                  </a:cxn>
                  <a:cxn ang="0">
                    <a:pos x="667" y="228"/>
                  </a:cxn>
                  <a:cxn ang="0">
                    <a:pos x="623" y="257"/>
                  </a:cxn>
                  <a:cxn ang="0">
                    <a:pos x="630" y="312"/>
                  </a:cxn>
                  <a:cxn ang="0">
                    <a:pos x="603" y="320"/>
                  </a:cxn>
                  <a:cxn ang="0">
                    <a:pos x="557" y="231"/>
                  </a:cxn>
                  <a:cxn ang="0">
                    <a:pos x="468" y="273"/>
                  </a:cxn>
                  <a:cxn ang="0">
                    <a:pos x="384" y="305"/>
                  </a:cxn>
                  <a:cxn ang="0">
                    <a:pos x="307" y="312"/>
                  </a:cxn>
                  <a:cxn ang="0">
                    <a:pos x="230" y="353"/>
                  </a:cxn>
                  <a:cxn ang="0">
                    <a:pos x="170" y="355"/>
                  </a:cxn>
                  <a:cxn ang="0">
                    <a:pos x="201" y="292"/>
                  </a:cxn>
                  <a:cxn ang="0">
                    <a:pos x="100" y="296"/>
                  </a:cxn>
                  <a:cxn ang="0">
                    <a:pos x="133" y="407"/>
                  </a:cxn>
                  <a:cxn ang="0">
                    <a:pos x="89" y="497"/>
                  </a:cxn>
                  <a:cxn ang="0">
                    <a:pos x="134" y="574"/>
                  </a:cxn>
                  <a:cxn ang="0">
                    <a:pos x="223" y="617"/>
                  </a:cxn>
                  <a:cxn ang="0">
                    <a:pos x="193" y="682"/>
                  </a:cxn>
                  <a:cxn ang="0">
                    <a:pos x="326" y="731"/>
                  </a:cxn>
                  <a:cxn ang="0">
                    <a:pos x="312" y="613"/>
                  </a:cxn>
                  <a:cxn ang="0">
                    <a:pos x="425" y="599"/>
                  </a:cxn>
                  <a:cxn ang="0">
                    <a:pos x="472" y="554"/>
                  </a:cxn>
                  <a:cxn ang="0">
                    <a:pos x="610" y="554"/>
                  </a:cxn>
                  <a:cxn ang="0">
                    <a:pos x="738" y="612"/>
                  </a:cxn>
                  <a:cxn ang="0">
                    <a:pos x="849" y="616"/>
                  </a:cxn>
                  <a:cxn ang="0">
                    <a:pos x="939" y="614"/>
                  </a:cxn>
                  <a:cxn ang="0">
                    <a:pos x="1099" y="622"/>
                  </a:cxn>
                  <a:cxn ang="0">
                    <a:pos x="1210" y="615"/>
                  </a:cxn>
                  <a:cxn ang="0">
                    <a:pos x="1251" y="689"/>
                  </a:cxn>
                  <a:cxn ang="0">
                    <a:pos x="1365" y="573"/>
                  </a:cxn>
                  <a:cxn ang="0">
                    <a:pos x="1310" y="530"/>
                  </a:cxn>
                  <a:cxn ang="0">
                    <a:pos x="1484" y="473"/>
                  </a:cxn>
                  <a:cxn ang="0">
                    <a:pos x="1584" y="440"/>
                  </a:cxn>
                  <a:cxn ang="0">
                    <a:pos x="1544" y="494"/>
                  </a:cxn>
                  <a:cxn ang="0">
                    <a:pos x="1607" y="521"/>
                  </a:cxn>
                  <a:cxn ang="0">
                    <a:pos x="1697" y="458"/>
                  </a:cxn>
                  <a:cxn ang="0">
                    <a:pos x="1766" y="373"/>
                  </a:cxn>
                  <a:cxn ang="0">
                    <a:pos x="1875" y="379"/>
                  </a:cxn>
                  <a:cxn ang="0">
                    <a:pos x="993" y="567"/>
                  </a:cxn>
                  <a:cxn ang="0">
                    <a:pos x="386" y="247"/>
                  </a:cxn>
                  <a:cxn ang="0">
                    <a:pos x="485" y="133"/>
                  </a:cxn>
                  <a:cxn ang="0">
                    <a:pos x="415" y="39"/>
                  </a:cxn>
                  <a:cxn ang="0">
                    <a:pos x="464" y="16"/>
                  </a:cxn>
                </a:cxnLst>
                <a:rect l="0" t="0" r="r" b="b"/>
                <a:pathLst>
                  <a:path w="1926" h="739">
                    <a:moveTo>
                      <a:pt x="29" y="534"/>
                    </a:moveTo>
                    <a:cubicBezTo>
                      <a:pt x="28" y="535"/>
                      <a:pt x="24" y="534"/>
                      <a:pt x="23" y="532"/>
                    </a:cubicBezTo>
                    <a:cubicBezTo>
                      <a:pt x="22" y="530"/>
                      <a:pt x="18" y="531"/>
                      <a:pt x="16" y="531"/>
                    </a:cubicBezTo>
                    <a:cubicBezTo>
                      <a:pt x="16" y="532"/>
                      <a:pt x="17" y="532"/>
                      <a:pt x="18" y="533"/>
                    </a:cubicBezTo>
                    <a:cubicBezTo>
                      <a:pt x="19" y="536"/>
                      <a:pt x="12" y="536"/>
                      <a:pt x="14" y="539"/>
                    </a:cubicBezTo>
                    <a:cubicBezTo>
                      <a:pt x="16" y="542"/>
                      <a:pt x="9" y="542"/>
                      <a:pt x="9" y="539"/>
                    </a:cubicBezTo>
                    <a:cubicBezTo>
                      <a:pt x="9" y="536"/>
                      <a:pt x="1" y="537"/>
                      <a:pt x="1" y="540"/>
                    </a:cubicBezTo>
                    <a:cubicBezTo>
                      <a:pt x="1" y="540"/>
                      <a:pt x="1" y="541"/>
                      <a:pt x="0" y="542"/>
                    </a:cubicBezTo>
                    <a:cubicBezTo>
                      <a:pt x="2" y="543"/>
                      <a:pt x="5" y="544"/>
                      <a:pt x="6" y="544"/>
                    </a:cubicBezTo>
                    <a:cubicBezTo>
                      <a:pt x="7" y="545"/>
                      <a:pt x="27" y="547"/>
                      <a:pt x="35" y="545"/>
                    </a:cubicBezTo>
                    <a:cubicBezTo>
                      <a:pt x="35" y="544"/>
                      <a:pt x="36" y="540"/>
                      <a:pt x="36" y="538"/>
                    </a:cubicBezTo>
                    <a:cubicBezTo>
                      <a:pt x="36" y="536"/>
                      <a:pt x="31" y="534"/>
                      <a:pt x="29" y="534"/>
                    </a:cubicBezTo>
                    <a:close/>
                    <a:moveTo>
                      <a:pt x="814" y="12"/>
                    </a:moveTo>
                    <a:cubicBezTo>
                      <a:pt x="815" y="7"/>
                      <a:pt x="793" y="9"/>
                      <a:pt x="799" y="14"/>
                    </a:cubicBezTo>
                    <a:cubicBezTo>
                      <a:pt x="801" y="16"/>
                      <a:pt x="812" y="17"/>
                      <a:pt x="814" y="12"/>
                    </a:cubicBezTo>
                    <a:close/>
                    <a:moveTo>
                      <a:pt x="512" y="21"/>
                    </a:moveTo>
                    <a:cubicBezTo>
                      <a:pt x="524" y="20"/>
                      <a:pt x="524" y="13"/>
                      <a:pt x="517" y="11"/>
                    </a:cubicBezTo>
                    <a:cubicBezTo>
                      <a:pt x="511" y="10"/>
                      <a:pt x="510" y="15"/>
                      <a:pt x="506" y="15"/>
                    </a:cubicBezTo>
                    <a:cubicBezTo>
                      <a:pt x="503" y="15"/>
                      <a:pt x="490" y="17"/>
                      <a:pt x="493" y="20"/>
                    </a:cubicBezTo>
                    <a:cubicBezTo>
                      <a:pt x="496" y="23"/>
                      <a:pt x="505" y="22"/>
                      <a:pt x="512" y="21"/>
                    </a:cubicBezTo>
                    <a:close/>
                    <a:moveTo>
                      <a:pt x="840" y="45"/>
                    </a:moveTo>
                    <a:cubicBezTo>
                      <a:pt x="840" y="49"/>
                      <a:pt x="829" y="53"/>
                      <a:pt x="832" y="55"/>
                    </a:cubicBezTo>
                    <a:cubicBezTo>
                      <a:pt x="835" y="58"/>
                      <a:pt x="837" y="57"/>
                      <a:pt x="841" y="58"/>
                    </a:cubicBezTo>
                    <a:cubicBezTo>
                      <a:pt x="844" y="58"/>
                      <a:pt x="846" y="67"/>
                      <a:pt x="852" y="65"/>
                    </a:cubicBezTo>
                    <a:cubicBezTo>
                      <a:pt x="858" y="64"/>
                      <a:pt x="874" y="72"/>
                      <a:pt x="884" y="72"/>
                    </a:cubicBezTo>
                    <a:cubicBezTo>
                      <a:pt x="893" y="72"/>
                      <a:pt x="894" y="64"/>
                      <a:pt x="891" y="64"/>
                    </a:cubicBezTo>
                    <a:cubicBezTo>
                      <a:pt x="888" y="63"/>
                      <a:pt x="891" y="59"/>
                      <a:pt x="896" y="51"/>
                    </a:cubicBezTo>
                    <a:cubicBezTo>
                      <a:pt x="902" y="43"/>
                      <a:pt x="880" y="38"/>
                      <a:pt x="880" y="44"/>
                    </a:cubicBezTo>
                    <a:cubicBezTo>
                      <a:pt x="880" y="50"/>
                      <a:pt x="873" y="42"/>
                      <a:pt x="871" y="39"/>
                    </a:cubicBezTo>
                    <a:cubicBezTo>
                      <a:pt x="869" y="35"/>
                      <a:pt x="840" y="42"/>
                      <a:pt x="840" y="45"/>
                    </a:cubicBezTo>
                    <a:close/>
                    <a:moveTo>
                      <a:pt x="576" y="206"/>
                    </a:moveTo>
                    <a:cubicBezTo>
                      <a:pt x="580" y="207"/>
                      <a:pt x="592" y="205"/>
                      <a:pt x="593" y="202"/>
                    </a:cubicBezTo>
                    <a:cubicBezTo>
                      <a:pt x="595" y="200"/>
                      <a:pt x="589" y="197"/>
                      <a:pt x="581" y="197"/>
                    </a:cubicBezTo>
                    <a:cubicBezTo>
                      <a:pt x="573" y="197"/>
                      <a:pt x="572" y="206"/>
                      <a:pt x="576" y="206"/>
                    </a:cubicBezTo>
                    <a:close/>
                    <a:moveTo>
                      <a:pt x="673" y="211"/>
                    </a:moveTo>
                    <a:cubicBezTo>
                      <a:pt x="679" y="214"/>
                      <a:pt x="683" y="213"/>
                      <a:pt x="682" y="208"/>
                    </a:cubicBezTo>
                    <a:cubicBezTo>
                      <a:pt x="681" y="202"/>
                      <a:pt x="669" y="209"/>
                      <a:pt x="673" y="211"/>
                    </a:cubicBezTo>
                    <a:close/>
                    <a:moveTo>
                      <a:pt x="892" y="92"/>
                    </a:moveTo>
                    <a:cubicBezTo>
                      <a:pt x="896" y="95"/>
                      <a:pt x="911" y="89"/>
                      <a:pt x="921" y="89"/>
                    </a:cubicBezTo>
                    <a:cubicBezTo>
                      <a:pt x="931" y="90"/>
                      <a:pt x="959" y="82"/>
                      <a:pt x="960" y="76"/>
                    </a:cubicBezTo>
                    <a:cubicBezTo>
                      <a:pt x="961" y="71"/>
                      <a:pt x="950" y="71"/>
                      <a:pt x="946" y="67"/>
                    </a:cubicBezTo>
                    <a:cubicBezTo>
                      <a:pt x="941" y="62"/>
                      <a:pt x="932" y="66"/>
                      <a:pt x="929" y="70"/>
                    </a:cubicBezTo>
                    <a:cubicBezTo>
                      <a:pt x="927" y="74"/>
                      <a:pt x="924" y="70"/>
                      <a:pt x="931" y="64"/>
                    </a:cubicBezTo>
                    <a:cubicBezTo>
                      <a:pt x="937" y="58"/>
                      <a:pt x="924" y="53"/>
                      <a:pt x="924" y="57"/>
                    </a:cubicBezTo>
                    <a:cubicBezTo>
                      <a:pt x="924" y="61"/>
                      <a:pt x="912" y="57"/>
                      <a:pt x="912" y="61"/>
                    </a:cubicBezTo>
                    <a:cubicBezTo>
                      <a:pt x="912" y="65"/>
                      <a:pt x="908" y="66"/>
                      <a:pt x="908" y="70"/>
                    </a:cubicBezTo>
                    <a:cubicBezTo>
                      <a:pt x="908" y="74"/>
                      <a:pt x="900" y="68"/>
                      <a:pt x="900" y="76"/>
                    </a:cubicBezTo>
                    <a:cubicBezTo>
                      <a:pt x="899" y="85"/>
                      <a:pt x="887" y="89"/>
                      <a:pt x="892" y="92"/>
                    </a:cubicBezTo>
                    <a:close/>
                    <a:moveTo>
                      <a:pt x="822" y="36"/>
                    </a:moveTo>
                    <a:cubicBezTo>
                      <a:pt x="829" y="39"/>
                      <a:pt x="826" y="40"/>
                      <a:pt x="820" y="40"/>
                    </a:cubicBezTo>
                    <a:cubicBezTo>
                      <a:pt x="813" y="40"/>
                      <a:pt x="807" y="42"/>
                      <a:pt x="812" y="44"/>
                    </a:cubicBezTo>
                    <a:cubicBezTo>
                      <a:pt x="815" y="46"/>
                      <a:pt x="815" y="49"/>
                      <a:pt x="822" y="51"/>
                    </a:cubicBezTo>
                    <a:cubicBezTo>
                      <a:pt x="829" y="53"/>
                      <a:pt x="836" y="47"/>
                      <a:pt x="835" y="43"/>
                    </a:cubicBezTo>
                    <a:cubicBezTo>
                      <a:pt x="834" y="39"/>
                      <a:pt x="859" y="35"/>
                      <a:pt x="866" y="34"/>
                    </a:cubicBezTo>
                    <a:cubicBezTo>
                      <a:pt x="873" y="32"/>
                      <a:pt x="862" y="25"/>
                      <a:pt x="869" y="24"/>
                    </a:cubicBezTo>
                    <a:cubicBezTo>
                      <a:pt x="876" y="24"/>
                      <a:pt x="873" y="20"/>
                      <a:pt x="864" y="19"/>
                    </a:cubicBezTo>
                    <a:cubicBezTo>
                      <a:pt x="855" y="18"/>
                      <a:pt x="859" y="10"/>
                      <a:pt x="856" y="7"/>
                    </a:cubicBezTo>
                    <a:cubicBezTo>
                      <a:pt x="853" y="5"/>
                      <a:pt x="851" y="11"/>
                      <a:pt x="840" y="13"/>
                    </a:cubicBezTo>
                    <a:cubicBezTo>
                      <a:pt x="828" y="15"/>
                      <a:pt x="822" y="18"/>
                      <a:pt x="827" y="21"/>
                    </a:cubicBezTo>
                    <a:cubicBezTo>
                      <a:pt x="832" y="23"/>
                      <a:pt x="827" y="29"/>
                      <a:pt x="822" y="28"/>
                    </a:cubicBezTo>
                    <a:cubicBezTo>
                      <a:pt x="817" y="28"/>
                      <a:pt x="816" y="33"/>
                      <a:pt x="822" y="36"/>
                    </a:cubicBezTo>
                    <a:close/>
                    <a:moveTo>
                      <a:pt x="1423" y="161"/>
                    </a:moveTo>
                    <a:cubicBezTo>
                      <a:pt x="1431" y="161"/>
                      <a:pt x="1435" y="169"/>
                      <a:pt x="1450" y="170"/>
                    </a:cubicBezTo>
                    <a:cubicBezTo>
                      <a:pt x="1465" y="171"/>
                      <a:pt x="1477" y="168"/>
                      <a:pt x="1477" y="165"/>
                    </a:cubicBezTo>
                    <a:cubicBezTo>
                      <a:pt x="1477" y="161"/>
                      <a:pt x="1463" y="156"/>
                      <a:pt x="1459" y="159"/>
                    </a:cubicBezTo>
                    <a:cubicBezTo>
                      <a:pt x="1454" y="162"/>
                      <a:pt x="1451" y="155"/>
                      <a:pt x="1446" y="156"/>
                    </a:cubicBezTo>
                    <a:cubicBezTo>
                      <a:pt x="1440" y="158"/>
                      <a:pt x="1433" y="158"/>
                      <a:pt x="1430" y="153"/>
                    </a:cubicBezTo>
                    <a:cubicBezTo>
                      <a:pt x="1428" y="148"/>
                      <a:pt x="1419" y="160"/>
                      <a:pt x="1423" y="161"/>
                    </a:cubicBezTo>
                    <a:close/>
                    <a:moveTo>
                      <a:pt x="1795" y="254"/>
                    </a:moveTo>
                    <a:cubicBezTo>
                      <a:pt x="1801" y="257"/>
                      <a:pt x="1805" y="250"/>
                      <a:pt x="1811" y="254"/>
                    </a:cubicBezTo>
                    <a:cubicBezTo>
                      <a:pt x="1816" y="257"/>
                      <a:pt x="1829" y="252"/>
                      <a:pt x="1834" y="251"/>
                    </a:cubicBezTo>
                    <a:cubicBezTo>
                      <a:pt x="1840" y="250"/>
                      <a:pt x="1837" y="243"/>
                      <a:pt x="1822" y="241"/>
                    </a:cubicBezTo>
                    <a:cubicBezTo>
                      <a:pt x="1807" y="239"/>
                      <a:pt x="1788" y="250"/>
                      <a:pt x="1795" y="254"/>
                    </a:cubicBezTo>
                    <a:close/>
                    <a:moveTo>
                      <a:pt x="1322" y="161"/>
                    </a:moveTo>
                    <a:cubicBezTo>
                      <a:pt x="1326" y="163"/>
                      <a:pt x="1328" y="166"/>
                      <a:pt x="1331" y="168"/>
                    </a:cubicBezTo>
                    <a:cubicBezTo>
                      <a:pt x="1333" y="171"/>
                      <a:pt x="1343" y="167"/>
                      <a:pt x="1347" y="166"/>
                    </a:cubicBezTo>
                    <a:cubicBezTo>
                      <a:pt x="1351" y="164"/>
                      <a:pt x="1352" y="172"/>
                      <a:pt x="1358" y="168"/>
                    </a:cubicBezTo>
                    <a:cubicBezTo>
                      <a:pt x="1364" y="164"/>
                      <a:pt x="1371" y="166"/>
                      <a:pt x="1378" y="166"/>
                    </a:cubicBezTo>
                    <a:cubicBezTo>
                      <a:pt x="1385" y="166"/>
                      <a:pt x="1377" y="157"/>
                      <a:pt x="1377" y="153"/>
                    </a:cubicBezTo>
                    <a:cubicBezTo>
                      <a:pt x="1377" y="149"/>
                      <a:pt x="1386" y="151"/>
                      <a:pt x="1383" y="155"/>
                    </a:cubicBezTo>
                    <a:cubicBezTo>
                      <a:pt x="1380" y="158"/>
                      <a:pt x="1387" y="166"/>
                      <a:pt x="1398" y="165"/>
                    </a:cubicBezTo>
                    <a:cubicBezTo>
                      <a:pt x="1408" y="164"/>
                      <a:pt x="1400" y="158"/>
                      <a:pt x="1406" y="155"/>
                    </a:cubicBezTo>
                    <a:cubicBezTo>
                      <a:pt x="1411" y="153"/>
                      <a:pt x="1410" y="150"/>
                      <a:pt x="1403" y="146"/>
                    </a:cubicBezTo>
                    <a:cubicBezTo>
                      <a:pt x="1395" y="141"/>
                      <a:pt x="1385" y="144"/>
                      <a:pt x="1378" y="141"/>
                    </a:cubicBezTo>
                    <a:cubicBezTo>
                      <a:pt x="1371" y="138"/>
                      <a:pt x="1363" y="138"/>
                      <a:pt x="1362" y="145"/>
                    </a:cubicBezTo>
                    <a:cubicBezTo>
                      <a:pt x="1362" y="152"/>
                      <a:pt x="1348" y="137"/>
                      <a:pt x="1341" y="135"/>
                    </a:cubicBezTo>
                    <a:cubicBezTo>
                      <a:pt x="1333" y="132"/>
                      <a:pt x="1311" y="155"/>
                      <a:pt x="1322" y="161"/>
                    </a:cubicBezTo>
                    <a:close/>
                    <a:moveTo>
                      <a:pt x="1391" y="204"/>
                    </a:moveTo>
                    <a:cubicBezTo>
                      <a:pt x="1397" y="202"/>
                      <a:pt x="1387" y="191"/>
                      <a:pt x="1377" y="190"/>
                    </a:cubicBezTo>
                    <a:cubicBezTo>
                      <a:pt x="1366" y="188"/>
                      <a:pt x="1357" y="196"/>
                      <a:pt x="1358" y="198"/>
                    </a:cubicBezTo>
                    <a:cubicBezTo>
                      <a:pt x="1361" y="203"/>
                      <a:pt x="1385" y="205"/>
                      <a:pt x="1391" y="204"/>
                    </a:cubicBezTo>
                    <a:close/>
                    <a:moveTo>
                      <a:pt x="1365" y="182"/>
                    </a:moveTo>
                    <a:cubicBezTo>
                      <a:pt x="1365" y="177"/>
                      <a:pt x="1347" y="183"/>
                      <a:pt x="1354" y="186"/>
                    </a:cubicBezTo>
                    <a:cubicBezTo>
                      <a:pt x="1358" y="187"/>
                      <a:pt x="1365" y="187"/>
                      <a:pt x="1365" y="182"/>
                    </a:cubicBezTo>
                    <a:close/>
                    <a:moveTo>
                      <a:pt x="1389" y="589"/>
                    </a:moveTo>
                    <a:cubicBezTo>
                      <a:pt x="1385" y="579"/>
                      <a:pt x="1394" y="570"/>
                      <a:pt x="1387" y="565"/>
                    </a:cubicBezTo>
                    <a:cubicBezTo>
                      <a:pt x="1381" y="560"/>
                      <a:pt x="1383" y="549"/>
                      <a:pt x="1380" y="551"/>
                    </a:cubicBezTo>
                    <a:cubicBezTo>
                      <a:pt x="1377" y="553"/>
                      <a:pt x="1380" y="562"/>
                      <a:pt x="1375" y="563"/>
                    </a:cubicBezTo>
                    <a:cubicBezTo>
                      <a:pt x="1369" y="564"/>
                      <a:pt x="1374" y="569"/>
                      <a:pt x="1372" y="575"/>
                    </a:cubicBezTo>
                    <a:cubicBezTo>
                      <a:pt x="1370" y="582"/>
                      <a:pt x="1373" y="592"/>
                      <a:pt x="1376" y="598"/>
                    </a:cubicBezTo>
                    <a:cubicBezTo>
                      <a:pt x="1379" y="604"/>
                      <a:pt x="1372" y="636"/>
                      <a:pt x="1375" y="641"/>
                    </a:cubicBezTo>
                    <a:cubicBezTo>
                      <a:pt x="1378" y="646"/>
                      <a:pt x="1371" y="670"/>
                      <a:pt x="1373" y="673"/>
                    </a:cubicBezTo>
                    <a:cubicBezTo>
                      <a:pt x="1377" y="677"/>
                      <a:pt x="1374" y="666"/>
                      <a:pt x="1380" y="665"/>
                    </a:cubicBezTo>
                    <a:cubicBezTo>
                      <a:pt x="1386" y="664"/>
                      <a:pt x="1386" y="672"/>
                      <a:pt x="1390" y="674"/>
                    </a:cubicBezTo>
                    <a:cubicBezTo>
                      <a:pt x="1394" y="675"/>
                      <a:pt x="1391" y="663"/>
                      <a:pt x="1388" y="664"/>
                    </a:cubicBezTo>
                    <a:cubicBezTo>
                      <a:pt x="1385" y="664"/>
                      <a:pt x="1382" y="656"/>
                      <a:pt x="1380" y="650"/>
                    </a:cubicBezTo>
                    <a:cubicBezTo>
                      <a:pt x="1379" y="645"/>
                      <a:pt x="1384" y="639"/>
                      <a:pt x="1384" y="632"/>
                    </a:cubicBezTo>
                    <a:cubicBezTo>
                      <a:pt x="1384" y="625"/>
                      <a:pt x="1392" y="626"/>
                      <a:pt x="1397" y="631"/>
                    </a:cubicBezTo>
                    <a:cubicBezTo>
                      <a:pt x="1402" y="636"/>
                      <a:pt x="1403" y="632"/>
                      <a:pt x="1401" y="629"/>
                    </a:cubicBezTo>
                    <a:cubicBezTo>
                      <a:pt x="1399" y="625"/>
                      <a:pt x="1392" y="598"/>
                      <a:pt x="1389" y="589"/>
                    </a:cubicBezTo>
                    <a:close/>
                    <a:moveTo>
                      <a:pt x="326" y="292"/>
                    </a:moveTo>
                    <a:cubicBezTo>
                      <a:pt x="335" y="300"/>
                      <a:pt x="343" y="288"/>
                      <a:pt x="347" y="287"/>
                    </a:cubicBezTo>
                    <a:cubicBezTo>
                      <a:pt x="351" y="287"/>
                      <a:pt x="344" y="282"/>
                      <a:pt x="337" y="280"/>
                    </a:cubicBezTo>
                    <a:cubicBezTo>
                      <a:pt x="330" y="278"/>
                      <a:pt x="319" y="285"/>
                      <a:pt x="326" y="292"/>
                    </a:cubicBezTo>
                    <a:close/>
                    <a:moveTo>
                      <a:pt x="340" y="22"/>
                    </a:moveTo>
                    <a:cubicBezTo>
                      <a:pt x="345" y="26"/>
                      <a:pt x="327" y="25"/>
                      <a:pt x="325" y="28"/>
                    </a:cubicBezTo>
                    <a:cubicBezTo>
                      <a:pt x="323" y="31"/>
                      <a:pt x="312" y="30"/>
                      <a:pt x="314" y="34"/>
                    </a:cubicBezTo>
                    <a:cubicBezTo>
                      <a:pt x="316" y="38"/>
                      <a:pt x="333" y="38"/>
                      <a:pt x="333" y="35"/>
                    </a:cubicBezTo>
                    <a:cubicBezTo>
                      <a:pt x="333" y="32"/>
                      <a:pt x="342" y="35"/>
                      <a:pt x="342" y="32"/>
                    </a:cubicBezTo>
                    <a:cubicBezTo>
                      <a:pt x="342" y="29"/>
                      <a:pt x="346" y="25"/>
                      <a:pt x="355" y="25"/>
                    </a:cubicBezTo>
                    <a:cubicBezTo>
                      <a:pt x="365" y="24"/>
                      <a:pt x="365" y="21"/>
                      <a:pt x="356" y="17"/>
                    </a:cubicBezTo>
                    <a:cubicBezTo>
                      <a:pt x="347" y="13"/>
                      <a:pt x="336" y="19"/>
                      <a:pt x="340" y="22"/>
                    </a:cubicBezTo>
                    <a:close/>
                    <a:moveTo>
                      <a:pt x="309" y="25"/>
                    </a:moveTo>
                    <a:cubicBezTo>
                      <a:pt x="317" y="18"/>
                      <a:pt x="327" y="25"/>
                      <a:pt x="328" y="22"/>
                    </a:cubicBezTo>
                    <a:cubicBezTo>
                      <a:pt x="329" y="18"/>
                      <a:pt x="314" y="17"/>
                      <a:pt x="308" y="20"/>
                    </a:cubicBezTo>
                    <a:cubicBezTo>
                      <a:pt x="302" y="23"/>
                      <a:pt x="289" y="21"/>
                      <a:pt x="291" y="25"/>
                    </a:cubicBezTo>
                    <a:cubicBezTo>
                      <a:pt x="292" y="27"/>
                      <a:pt x="301" y="32"/>
                      <a:pt x="309" y="25"/>
                    </a:cubicBezTo>
                    <a:close/>
                    <a:moveTo>
                      <a:pt x="1036" y="176"/>
                    </a:moveTo>
                    <a:cubicBezTo>
                      <a:pt x="1034" y="178"/>
                      <a:pt x="1027" y="178"/>
                      <a:pt x="1029" y="181"/>
                    </a:cubicBezTo>
                    <a:cubicBezTo>
                      <a:pt x="1032" y="185"/>
                      <a:pt x="1049" y="183"/>
                      <a:pt x="1049" y="178"/>
                    </a:cubicBezTo>
                    <a:cubicBezTo>
                      <a:pt x="1050" y="172"/>
                      <a:pt x="1037" y="173"/>
                      <a:pt x="1036" y="176"/>
                    </a:cubicBezTo>
                    <a:close/>
                    <a:moveTo>
                      <a:pt x="1923" y="348"/>
                    </a:moveTo>
                    <a:cubicBezTo>
                      <a:pt x="1920" y="347"/>
                      <a:pt x="1909" y="340"/>
                      <a:pt x="1906" y="337"/>
                    </a:cubicBezTo>
                    <a:cubicBezTo>
                      <a:pt x="1904" y="333"/>
                      <a:pt x="1891" y="331"/>
                      <a:pt x="1891" y="333"/>
                    </a:cubicBezTo>
                    <a:cubicBezTo>
                      <a:pt x="1891" y="335"/>
                      <a:pt x="1887" y="332"/>
                      <a:pt x="1886" y="330"/>
                    </a:cubicBezTo>
                    <a:cubicBezTo>
                      <a:pt x="1885" y="328"/>
                      <a:pt x="1871" y="328"/>
                      <a:pt x="1871" y="330"/>
                    </a:cubicBezTo>
                    <a:cubicBezTo>
                      <a:pt x="1871" y="332"/>
                      <a:pt x="1874" y="333"/>
                      <a:pt x="1876" y="335"/>
                    </a:cubicBezTo>
                    <a:cubicBezTo>
                      <a:pt x="1878" y="338"/>
                      <a:pt x="1873" y="339"/>
                      <a:pt x="1874" y="342"/>
                    </a:cubicBezTo>
                    <a:cubicBezTo>
                      <a:pt x="1875" y="345"/>
                      <a:pt x="1869" y="341"/>
                      <a:pt x="1867" y="339"/>
                    </a:cubicBezTo>
                    <a:cubicBezTo>
                      <a:pt x="1865" y="338"/>
                      <a:pt x="1866" y="331"/>
                      <a:pt x="1867" y="328"/>
                    </a:cubicBezTo>
                    <a:cubicBezTo>
                      <a:pt x="1867" y="324"/>
                      <a:pt x="1863" y="325"/>
                      <a:pt x="1862" y="322"/>
                    </a:cubicBezTo>
                    <a:cubicBezTo>
                      <a:pt x="1862" y="318"/>
                      <a:pt x="1847" y="312"/>
                      <a:pt x="1841" y="309"/>
                    </a:cubicBezTo>
                    <a:cubicBezTo>
                      <a:pt x="1834" y="306"/>
                      <a:pt x="1826" y="304"/>
                      <a:pt x="1824" y="301"/>
                    </a:cubicBezTo>
                    <a:cubicBezTo>
                      <a:pt x="1822" y="297"/>
                      <a:pt x="1810" y="297"/>
                      <a:pt x="1806" y="292"/>
                    </a:cubicBezTo>
                    <a:cubicBezTo>
                      <a:pt x="1802" y="288"/>
                      <a:pt x="1783" y="280"/>
                      <a:pt x="1775" y="279"/>
                    </a:cubicBezTo>
                    <a:cubicBezTo>
                      <a:pt x="1766" y="279"/>
                      <a:pt x="1768" y="274"/>
                      <a:pt x="1764" y="275"/>
                    </a:cubicBezTo>
                    <a:cubicBezTo>
                      <a:pt x="1760" y="276"/>
                      <a:pt x="1743" y="275"/>
                      <a:pt x="1738" y="274"/>
                    </a:cubicBezTo>
                    <a:cubicBezTo>
                      <a:pt x="1732" y="273"/>
                      <a:pt x="1731" y="277"/>
                      <a:pt x="1727" y="276"/>
                    </a:cubicBezTo>
                    <a:cubicBezTo>
                      <a:pt x="1724" y="274"/>
                      <a:pt x="1704" y="267"/>
                      <a:pt x="1701" y="270"/>
                    </a:cubicBezTo>
                    <a:cubicBezTo>
                      <a:pt x="1699" y="272"/>
                      <a:pt x="1700" y="276"/>
                      <a:pt x="1698" y="277"/>
                    </a:cubicBezTo>
                    <a:cubicBezTo>
                      <a:pt x="1695" y="278"/>
                      <a:pt x="1698" y="281"/>
                      <a:pt x="1703" y="286"/>
                    </a:cubicBezTo>
                    <a:cubicBezTo>
                      <a:pt x="1709" y="291"/>
                      <a:pt x="1705" y="295"/>
                      <a:pt x="1700" y="297"/>
                    </a:cubicBezTo>
                    <a:cubicBezTo>
                      <a:pt x="1695" y="299"/>
                      <a:pt x="1687" y="295"/>
                      <a:pt x="1685" y="291"/>
                    </a:cubicBezTo>
                    <a:cubicBezTo>
                      <a:pt x="1682" y="287"/>
                      <a:pt x="1676" y="289"/>
                      <a:pt x="1674" y="284"/>
                    </a:cubicBezTo>
                    <a:cubicBezTo>
                      <a:pt x="1672" y="279"/>
                      <a:pt x="1676" y="278"/>
                      <a:pt x="1679" y="281"/>
                    </a:cubicBezTo>
                    <a:cubicBezTo>
                      <a:pt x="1683" y="284"/>
                      <a:pt x="1687" y="281"/>
                      <a:pt x="1688" y="278"/>
                    </a:cubicBezTo>
                    <a:cubicBezTo>
                      <a:pt x="1688" y="274"/>
                      <a:pt x="1679" y="272"/>
                      <a:pt x="1673" y="272"/>
                    </a:cubicBezTo>
                    <a:cubicBezTo>
                      <a:pt x="1668" y="272"/>
                      <a:pt x="1665" y="279"/>
                      <a:pt x="1660" y="282"/>
                    </a:cubicBezTo>
                    <a:cubicBezTo>
                      <a:pt x="1655" y="285"/>
                      <a:pt x="1634" y="281"/>
                      <a:pt x="1632" y="279"/>
                    </a:cubicBezTo>
                    <a:cubicBezTo>
                      <a:pt x="1630" y="277"/>
                      <a:pt x="1601" y="279"/>
                      <a:pt x="1598" y="281"/>
                    </a:cubicBezTo>
                    <a:cubicBezTo>
                      <a:pt x="1595" y="283"/>
                      <a:pt x="1597" y="291"/>
                      <a:pt x="1596" y="292"/>
                    </a:cubicBezTo>
                    <a:cubicBezTo>
                      <a:pt x="1594" y="292"/>
                      <a:pt x="1593" y="283"/>
                      <a:pt x="1593" y="281"/>
                    </a:cubicBezTo>
                    <a:cubicBezTo>
                      <a:pt x="1593" y="279"/>
                      <a:pt x="1589" y="278"/>
                      <a:pt x="1584" y="278"/>
                    </a:cubicBezTo>
                    <a:cubicBezTo>
                      <a:pt x="1579" y="278"/>
                      <a:pt x="1576" y="278"/>
                      <a:pt x="1578" y="275"/>
                    </a:cubicBezTo>
                    <a:cubicBezTo>
                      <a:pt x="1580" y="273"/>
                      <a:pt x="1576" y="271"/>
                      <a:pt x="1580" y="268"/>
                    </a:cubicBezTo>
                    <a:cubicBezTo>
                      <a:pt x="1584" y="265"/>
                      <a:pt x="1573" y="257"/>
                      <a:pt x="1562" y="252"/>
                    </a:cubicBezTo>
                    <a:cubicBezTo>
                      <a:pt x="1551" y="248"/>
                      <a:pt x="1526" y="250"/>
                      <a:pt x="1519" y="252"/>
                    </a:cubicBezTo>
                    <a:cubicBezTo>
                      <a:pt x="1512" y="254"/>
                      <a:pt x="1499" y="254"/>
                      <a:pt x="1493" y="254"/>
                    </a:cubicBezTo>
                    <a:cubicBezTo>
                      <a:pt x="1486" y="254"/>
                      <a:pt x="1491" y="251"/>
                      <a:pt x="1490" y="248"/>
                    </a:cubicBezTo>
                    <a:cubicBezTo>
                      <a:pt x="1488" y="245"/>
                      <a:pt x="1477" y="242"/>
                      <a:pt x="1475" y="244"/>
                    </a:cubicBezTo>
                    <a:cubicBezTo>
                      <a:pt x="1474" y="247"/>
                      <a:pt x="1471" y="244"/>
                      <a:pt x="1471" y="242"/>
                    </a:cubicBezTo>
                    <a:cubicBezTo>
                      <a:pt x="1471" y="241"/>
                      <a:pt x="1461" y="237"/>
                      <a:pt x="1457" y="238"/>
                    </a:cubicBezTo>
                    <a:cubicBezTo>
                      <a:pt x="1453" y="239"/>
                      <a:pt x="1451" y="234"/>
                      <a:pt x="1456" y="234"/>
                    </a:cubicBezTo>
                    <a:cubicBezTo>
                      <a:pt x="1460" y="234"/>
                      <a:pt x="1468" y="235"/>
                      <a:pt x="1465" y="230"/>
                    </a:cubicBezTo>
                    <a:cubicBezTo>
                      <a:pt x="1461" y="224"/>
                      <a:pt x="1431" y="223"/>
                      <a:pt x="1429" y="224"/>
                    </a:cubicBezTo>
                    <a:cubicBezTo>
                      <a:pt x="1426" y="225"/>
                      <a:pt x="1428" y="229"/>
                      <a:pt x="1422" y="235"/>
                    </a:cubicBezTo>
                    <a:cubicBezTo>
                      <a:pt x="1415" y="241"/>
                      <a:pt x="1409" y="237"/>
                      <a:pt x="1410" y="234"/>
                    </a:cubicBezTo>
                    <a:cubicBezTo>
                      <a:pt x="1411" y="231"/>
                      <a:pt x="1419" y="231"/>
                      <a:pt x="1419" y="228"/>
                    </a:cubicBezTo>
                    <a:cubicBezTo>
                      <a:pt x="1419" y="225"/>
                      <a:pt x="1408" y="227"/>
                      <a:pt x="1406" y="224"/>
                    </a:cubicBezTo>
                    <a:cubicBezTo>
                      <a:pt x="1404" y="222"/>
                      <a:pt x="1408" y="220"/>
                      <a:pt x="1412" y="221"/>
                    </a:cubicBezTo>
                    <a:cubicBezTo>
                      <a:pt x="1416" y="223"/>
                      <a:pt x="1423" y="223"/>
                      <a:pt x="1424" y="221"/>
                    </a:cubicBezTo>
                    <a:cubicBezTo>
                      <a:pt x="1424" y="220"/>
                      <a:pt x="1420" y="219"/>
                      <a:pt x="1413" y="218"/>
                    </a:cubicBezTo>
                    <a:cubicBezTo>
                      <a:pt x="1406" y="217"/>
                      <a:pt x="1390" y="213"/>
                      <a:pt x="1382" y="214"/>
                    </a:cubicBezTo>
                    <a:cubicBezTo>
                      <a:pt x="1373" y="215"/>
                      <a:pt x="1369" y="211"/>
                      <a:pt x="1365" y="210"/>
                    </a:cubicBezTo>
                    <a:cubicBezTo>
                      <a:pt x="1360" y="210"/>
                      <a:pt x="1360" y="213"/>
                      <a:pt x="1362" y="216"/>
                    </a:cubicBezTo>
                    <a:cubicBezTo>
                      <a:pt x="1364" y="218"/>
                      <a:pt x="1358" y="220"/>
                      <a:pt x="1352" y="219"/>
                    </a:cubicBezTo>
                    <a:cubicBezTo>
                      <a:pt x="1347" y="218"/>
                      <a:pt x="1339" y="222"/>
                      <a:pt x="1342" y="226"/>
                    </a:cubicBezTo>
                    <a:cubicBezTo>
                      <a:pt x="1345" y="230"/>
                      <a:pt x="1348" y="225"/>
                      <a:pt x="1351" y="226"/>
                    </a:cubicBezTo>
                    <a:cubicBezTo>
                      <a:pt x="1353" y="228"/>
                      <a:pt x="1344" y="230"/>
                      <a:pt x="1348" y="232"/>
                    </a:cubicBezTo>
                    <a:cubicBezTo>
                      <a:pt x="1352" y="234"/>
                      <a:pt x="1351" y="238"/>
                      <a:pt x="1351" y="240"/>
                    </a:cubicBezTo>
                    <a:cubicBezTo>
                      <a:pt x="1351" y="242"/>
                      <a:pt x="1345" y="243"/>
                      <a:pt x="1342" y="240"/>
                    </a:cubicBezTo>
                    <a:cubicBezTo>
                      <a:pt x="1340" y="237"/>
                      <a:pt x="1336" y="240"/>
                      <a:pt x="1331" y="239"/>
                    </a:cubicBezTo>
                    <a:cubicBezTo>
                      <a:pt x="1327" y="239"/>
                      <a:pt x="1323" y="241"/>
                      <a:pt x="1328" y="242"/>
                    </a:cubicBezTo>
                    <a:cubicBezTo>
                      <a:pt x="1333" y="242"/>
                      <a:pt x="1335" y="246"/>
                      <a:pt x="1328" y="246"/>
                    </a:cubicBezTo>
                    <a:cubicBezTo>
                      <a:pt x="1322" y="247"/>
                      <a:pt x="1323" y="240"/>
                      <a:pt x="1319" y="241"/>
                    </a:cubicBezTo>
                    <a:cubicBezTo>
                      <a:pt x="1315" y="242"/>
                      <a:pt x="1307" y="238"/>
                      <a:pt x="1302" y="238"/>
                    </a:cubicBezTo>
                    <a:cubicBezTo>
                      <a:pt x="1297" y="238"/>
                      <a:pt x="1295" y="242"/>
                      <a:pt x="1289" y="242"/>
                    </a:cubicBezTo>
                    <a:cubicBezTo>
                      <a:pt x="1283" y="243"/>
                      <a:pt x="1274" y="239"/>
                      <a:pt x="1272" y="236"/>
                    </a:cubicBezTo>
                    <a:cubicBezTo>
                      <a:pt x="1269" y="232"/>
                      <a:pt x="1269" y="231"/>
                      <a:pt x="1266" y="235"/>
                    </a:cubicBezTo>
                    <a:cubicBezTo>
                      <a:pt x="1263" y="239"/>
                      <a:pt x="1262" y="246"/>
                      <a:pt x="1259" y="247"/>
                    </a:cubicBezTo>
                    <a:cubicBezTo>
                      <a:pt x="1256" y="247"/>
                      <a:pt x="1255" y="254"/>
                      <a:pt x="1252" y="256"/>
                    </a:cubicBezTo>
                    <a:cubicBezTo>
                      <a:pt x="1249" y="257"/>
                      <a:pt x="1249" y="253"/>
                      <a:pt x="1245" y="253"/>
                    </a:cubicBezTo>
                    <a:cubicBezTo>
                      <a:pt x="1241" y="254"/>
                      <a:pt x="1229" y="242"/>
                      <a:pt x="1228" y="238"/>
                    </a:cubicBezTo>
                    <a:cubicBezTo>
                      <a:pt x="1228" y="235"/>
                      <a:pt x="1220" y="228"/>
                      <a:pt x="1218" y="227"/>
                    </a:cubicBezTo>
                    <a:cubicBezTo>
                      <a:pt x="1216" y="225"/>
                      <a:pt x="1220" y="225"/>
                      <a:pt x="1223" y="227"/>
                    </a:cubicBezTo>
                    <a:cubicBezTo>
                      <a:pt x="1225" y="229"/>
                      <a:pt x="1228" y="229"/>
                      <a:pt x="1231" y="228"/>
                    </a:cubicBezTo>
                    <a:cubicBezTo>
                      <a:pt x="1233" y="226"/>
                      <a:pt x="1233" y="220"/>
                      <a:pt x="1229" y="220"/>
                    </a:cubicBezTo>
                    <a:cubicBezTo>
                      <a:pt x="1224" y="220"/>
                      <a:pt x="1226" y="216"/>
                      <a:pt x="1228" y="216"/>
                    </a:cubicBezTo>
                    <a:cubicBezTo>
                      <a:pt x="1230" y="215"/>
                      <a:pt x="1223" y="208"/>
                      <a:pt x="1226" y="208"/>
                    </a:cubicBezTo>
                    <a:cubicBezTo>
                      <a:pt x="1228" y="207"/>
                      <a:pt x="1227" y="204"/>
                      <a:pt x="1224" y="204"/>
                    </a:cubicBezTo>
                    <a:cubicBezTo>
                      <a:pt x="1220" y="203"/>
                      <a:pt x="1216" y="200"/>
                      <a:pt x="1216" y="198"/>
                    </a:cubicBezTo>
                    <a:cubicBezTo>
                      <a:pt x="1216" y="197"/>
                      <a:pt x="1200" y="196"/>
                      <a:pt x="1201" y="199"/>
                    </a:cubicBezTo>
                    <a:cubicBezTo>
                      <a:pt x="1202" y="201"/>
                      <a:pt x="1196" y="200"/>
                      <a:pt x="1197" y="198"/>
                    </a:cubicBezTo>
                    <a:cubicBezTo>
                      <a:pt x="1198" y="196"/>
                      <a:pt x="1191" y="197"/>
                      <a:pt x="1184" y="195"/>
                    </a:cubicBezTo>
                    <a:cubicBezTo>
                      <a:pt x="1177" y="193"/>
                      <a:pt x="1176" y="188"/>
                      <a:pt x="1174" y="187"/>
                    </a:cubicBezTo>
                    <a:cubicBezTo>
                      <a:pt x="1171" y="187"/>
                      <a:pt x="1172" y="194"/>
                      <a:pt x="1169" y="193"/>
                    </a:cubicBezTo>
                    <a:cubicBezTo>
                      <a:pt x="1165" y="191"/>
                      <a:pt x="1161" y="194"/>
                      <a:pt x="1163" y="199"/>
                    </a:cubicBezTo>
                    <a:cubicBezTo>
                      <a:pt x="1165" y="203"/>
                      <a:pt x="1163" y="204"/>
                      <a:pt x="1163" y="207"/>
                    </a:cubicBezTo>
                    <a:cubicBezTo>
                      <a:pt x="1162" y="211"/>
                      <a:pt x="1160" y="209"/>
                      <a:pt x="1156" y="208"/>
                    </a:cubicBezTo>
                    <a:cubicBezTo>
                      <a:pt x="1152" y="206"/>
                      <a:pt x="1152" y="211"/>
                      <a:pt x="1142" y="209"/>
                    </a:cubicBezTo>
                    <a:cubicBezTo>
                      <a:pt x="1133" y="207"/>
                      <a:pt x="1129" y="209"/>
                      <a:pt x="1127" y="206"/>
                    </a:cubicBezTo>
                    <a:cubicBezTo>
                      <a:pt x="1126" y="203"/>
                      <a:pt x="1123" y="203"/>
                      <a:pt x="1122" y="205"/>
                    </a:cubicBezTo>
                    <a:cubicBezTo>
                      <a:pt x="1122" y="208"/>
                      <a:pt x="1108" y="207"/>
                      <a:pt x="1107" y="203"/>
                    </a:cubicBezTo>
                    <a:cubicBezTo>
                      <a:pt x="1105" y="199"/>
                      <a:pt x="1109" y="199"/>
                      <a:pt x="1111" y="198"/>
                    </a:cubicBezTo>
                    <a:cubicBezTo>
                      <a:pt x="1113" y="197"/>
                      <a:pt x="1109" y="195"/>
                      <a:pt x="1101" y="196"/>
                    </a:cubicBezTo>
                    <a:cubicBezTo>
                      <a:pt x="1093" y="196"/>
                      <a:pt x="1088" y="192"/>
                      <a:pt x="1080" y="193"/>
                    </a:cubicBezTo>
                    <a:cubicBezTo>
                      <a:pt x="1072" y="193"/>
                      <a:pt x="1054" y="195"/>
                      <a:pt x="1052" y="196"/>
                    </a:cubicBezTo>
                    <a:cubicBezTo>
                      <a:pt x="1049" y="197"/>
                      <a:pt x="1054" y="202"/>
                      <a:pt x="1050" y="202"/>
                    </a:cubicBezTo>
                    <a:cubicBezTo>
                      <a:pt x="1047" y="203"/>
                      <a:pt x="1049" y="195"/>
                      <a:pt x="1049" y="191"/>
                    </a:cubicBezTo>
                    <a:cubicBezTo>
                      <a:pt x="1048" y="188"/>
                      <a:pt x="1042" y="187"/>
                      <a:pt x="1043" y="190"/>
                    </a:cubicBezTo>
                    <a:cubicBezTo>
                      <a:pt x="1044" y="193"/>
                      <a:pt x="1034" y="194"/>
                      <a:pt x="1031" y="192"/>
                    </a:cubicBezTo>
                    <a:cubicBezTo>
                      <a:pt x="1029" y="189"/>
                      <a:pt x="1025" y="187"/>
                      <a:pt x="1018" y="185"/>
                    </a:cubicBezTo>
                    <a:cubicBezTo>
                      <a:pt x="1012" y="183"/>
                      <a:pt x="1004" y="190"/>
                      <a:pt x="1006" y="192"/>
                    </a:cubicBezTo>
                    <a:cubicBezTo>
                      <a:pt x="1007" y="194"/>
                      <a:pt x="1012" y="193"/>
                      <a:pt x="1012" y="194"/>
                    </a:cubicBezTo>
                    <a:cubicBezTo>
                      <a:pt x="1013" y="197"/>
                      <a:pt x="999" y="196"/>
                      <a:pt x="999" y="198"/>
                    </a:cubicBezTo>
                    <a:cubicBezTo>
                      <a:pt x="999" y="200"/>
                      <a:pt x="985" y="204"/>
                      <a:pt x="981" y="204"/>
                    </a:cubicBezTo>
                    <a:cubicBezTo>
                      <a:pt x="970" y="205"/>
                      <a:pt x="968" y="205"/>
                      <a:pt x="963" y="210"/>
                    </a:cubicBezTo>
                    <a:cubicBezTo>
                      <a:pt x="958" y="214"/>
                      <a:pt x="962" y="206"/>
                      <a:pt x="966" y="202"/>
                    </a:cubicBezTo>
                    <a:cubicBezTo>
                      <a:pt x="970" y="198"/>
                      <a:pt x="974" y="200"/>
                      <a:pt x="976" y="196"/>
                    </a:cubicBezTo>
                    <a:cubicBezTo>
                      <a:pt x="979" y="193"/>
                      <a:pt x="982" y="194"/>
                      <a:pt x="989" y="193"/>
                    </a:cubicBezTo>
                    <a:cubicBezTo>
                      <a:pt x="995" y="192"/>
                      <a:pt x="995" y="188"/>
                      <a:pt x="998" y="187"/>
                    </a:cubicBezTo>
                    <a:cubicBezTo>
                      <a:pt x="1001" y="185"/>
                      <a:pt x="1008" y="182"/>
                      <a:pt x="1009" y="179"/>
                    </a:cubicBezTo>
                    <a:cubicBezTo>
                      <a:pt x="1011" y="176"/>
                      <a:pt x="1026" y="171"/>
                      <a:pt x="1029" y="172"/>
                    </a:cubicBezTo>
                    <a:cubicBezTo>
                      <a:pt x="1032" y="172"/>
                      <a:pt x="1032" y="166"/>
                      <a:pt x="1034" y="166"/>
                    </a:cubicBezTo>
                    <a:cubicBezTo>
                      <a:pt x="1036" y="166"/>
                      <a:pt x="1044" y="162"/>
                      <a:pt x="1048" y="160"/>
                    </a:cubicBezTo>
                    <a:cubicBezTo>
                      <a:pt x="1051" y="159"/>
                      <a:pt x="1053" y="156"/>
                      <a:pt x="1053" y="153"/>
                    </a:cubicBezTo>
                    <a:cubicBezTo>
                      <a:pt x="1053" y="151"/>
                      <a:pt x="1048" y="152"/>
                      <a:pt x="1048" y="150"/>
                    </a:cubicBezTo>
                    <a:cubicBezTo>
                      <a:pt x="1047" y="148"/>
                      <a:pt x="1050" y="149"/>
                      <a:pt x="1053" y="148"/>
                    </a:cubicBezTo>
                    <a:cubicBezTo>
                      <a:pt x="1057" y="146"/>
                      <a:pt x="1053" y="142"/>
                      <a:pt x="1051" y="142"/>
                    </a:cubicBezTo>
                    <a:cubicBezTo>
                      <a:pt x="1048" y="143"/>
                      <a:pt x="1052" y="140"/>
                      <a:pt x="1050" y="137"/>
                    </a:cubicBezTo>
                    <a:cubicBezTo>
                      <a:pt x="1047" y="134"/>
                      <a:pt x="1042" y="139"/>
                      <a:pt x="1042" y="136"/>
                    </a:cubicBezTo>
                    <a:cubicBezTo>
                      <a:pt x="1042" y="132"/>
                      <a:pt x="1042" y="128"/>
                      <a:pt x="1040" y="126"/>
                    </a:cubicBezTo>
                    <a:cubicBezTo>
                      <a:pt x="1038" y="124"/>
                      <a:pt x="1034" y="130"/>
                      <a:pt x="1030" y="127"/>
                    </a:cubicBezTo>
                    <a:cubicBezTo>
                      <a:pt x="1026" y="124"/>
                      <a:pt x="1014" y="122"/>
                      <a:pt x="1014" y="123"/>
                    </a:cubicBezTo>
                    <a:cubicBezTo>
                      <a:pt x="1014" y="124"/>
                      <a:pt x="1008" y="121"/>
                      <a:pt x="1007" y="122"/>
                    </a:cubicBezTo>
                    <a:cubicBezTo>
                      <a:pt x="1006" y="124"/>
                      <a:pt x="996" y="123"/>
                      <a:pt x="993" y="123"/>
                    </a:cubicBezTo>
                    <a:cubicBezTo>
                      <a:pt x="990" y="122"/>
                      <a:pt x="986" y="124"/>
                      <a:pt x="986" y="127"/>
                    </a:cubicBezTo>
                    <a:cubicBezTo>
                      <a:pt x="985" y="130"/>
                      <a:pt x="974" y="129"/>
                      <a:pt x="971" y="128"/>
                    </a:cubicBezTo>
                    <a:cubicBezTo>
                      <a:pt x="969" y="128"/>
                      <a:pt x="980" y="119"/>
                      <a:pt x="980" y="118"/>
                    </a:cubicBezTo>
                    <a:cubicBezTo>
                      <a:pt x="980" y="116"/>
                      <a:pt x="962" y="118"/>
                      <a:pt x="961" y="116"/>
                    </a:cubicBezTo>
                    <a:cubicBezTo>
                      <a:pt x="960" y="115"/>
                      <a:pt x="952" y="114"/>
                      <a:pt x="948" y="114"/>
                    </a:cubicBezTo>
                    <a:cubicBezTo>
                      <a:pt x="944" y="114"/>
                      <a:pt x="948" y="113"/>
                      <a:pt x="951" y="113"/>
                    </a:cubicBezTo>
                    <a:cubicBezTo>
                      <a:pt x="955" y="113"/>
                      <a:pt x="958" y="110"/>
                      <a:pt x="962" y="109"/>
                    </a:cubicBezTo>
                    <a:cubicBezTo>
                      <a:pt x="965" y="108"/>
                      <a:pt x="965" y="107"/>
                      <a:pt x="963" y="105"/>
                    </a:cubicBezTo>
                    <a:cubicBezTo>
                      <a:pt x="961" y="102"/>
                      <a:pt x="957" y="103"/>
                      <a:pt x="953" y="102"/>
                    </a:cubicBezTo>
                    <a:cubicBezTo>
                      <a:pt x="950" y="101"/>
                      <a:pt x="945" y="99"/>
                      <a:pt x="942" y="99"/>
                    </a:cubicBezTo>
                    <a:cubicBezTo>
                      <a:pt x="938" y="99"/>
                      <a:pt x="935" y="101"/>
                      <a:pt x="927" y="102"/>
                    </a:cubicBezTo>
                    <a:cubicBezTo>
                      <a:pt x="919" y="104"/>
                      <a:pt x="918" y="110"/>
                      <a:pt x="914" y="112"/>
                    </a:cubicBezTo>
                    <a:cubicBezTo>
                      <a:pt x="910" y="114"/>
                      <a:pt x="903" y="121"/>
                      <a:pt x="907" y="122"/>
                    </a:cubicBezTo>
                    <a:cubicBezTo>
                      <a:pt x="910" y="122"/>
                      <a:pt x="908" y="124"/>
                      <a:pt x="909" y="126"/>
                    </a:cubicBezTo>
                    <a:cubicBezTo>
                      <a:pt x="909" y="129"/>
                      <a:pt x="906" y="129"/>
                      <a:pt x="902" y="128"/>
                    </a:cubicBezTo>
                    <a:cubicBezTo>
                      <a:pt x="899" y="128"/>
                      <a:pt x="885" y="128"/>
                      <a:pt x="885" y="131"/>
                    </a:cubicBezTo>
                    <a:cubicBezTo>
                      <a:pt x="885" y="134"/>
                      <a:pt x="893" y="135"/>
                      <a:pt x="893" y="136"/>
                    </a:cubicBezTo>
                    <a:cubicBezTo>
                      <a:pt x="892" y="138"/>
                      <a:pt x="887" y="136"/>
                      <a:pt x="884" y="135"/>
                    </a:cubicBezTo>
                    <a:cubicBezTo>
                      <a:pt x="881" y="133"/>
                      <a:pt x="875" y="134"/>
                      <a:pt x="874" y="137"/>
                    </a:cubicBezTo>
                    <a:cubicBezTo>
                      <a:pt x="873" y="140"/>
                      <a:pt x="868" y="139"/>
                      <a:pt x="867" y="138"/>
                    </a:cubicBezTo>
                    <a:cubicBezTo>
                      <a:pt x="865" y="138"/>
                      <a:pt x="862" y="140"/>
                      <a:pt x="860" y="139"/>
                    </a:cubicBezTo>
                    <a:cubicBezTo>
                      <a:pt x="857" y="138"/>
                      <a:pt x="865" y="134"/>
                      <a:pt x="863" y="133"/>
                    </a:cubicBezTo>
                    <a:cubicBezTo>
                      <a:pt x="861" y="131"/>
                      <a:pt x="853" y="132"/>
                      <a:pt x="852" y="135"/>
                    </a:cubicBezTo>
                    <a:cubicBezTo>
                      <a:pt x="851" y="138"/>
                      <a:pt x="846" y="133"/>
                      <a:pt x="845" y="134"/>
                    </a:cubicBezTo>
                    <a:cubicBezTo>
                      <a:pt x="843" y="135"/>
                      <a:pt x="841" y="136"/>
                      <a:pt x="837" y="138"/>
                    </a:cubicBezTo>
                    <a:cubicBezTo>
                      <a:pt x="834" y="139"/>
                      <a:pt x="828" y="136"/>
                      <a:pt x="826" y="139"/>
                    </a:cubicBezTo>
                    <a:cubicBezTo>
                      <a:pt x="825" y="142"/>
                      <a:pt x="833" y="142"/>
                      <a:pt x="833" y="144"/>
                    </a:cubicBezTo>
                    <a:cubicBezTo>
                      <a:pt x="833" y="145"/>
                      <a:pt x="815" y="145"/>
                      <a:pt x="815" y="146"/>
                    </a:cubicBezTo>
                    <a:cubicBezTo>
                      <a:pt x="814" y="148"/>
                      <a:pt x="808" y="148"/>
                      <a:pt x="800" y="148"/>
                    </a:cubicBezTo>
                    <a:cubicBezTo>
                      <a:pt x="793" y="149"/>
                      <a:pt x="796" y="152"/>
                      <a:pt x="790" y="153"/>
                    </a:cubicBezTo>
                    <a:cubicBezTo>
                      <a:pt x="784" y="155"/>
                      <a:pt x="781" y="155"/>
                      <a:pt x="779" y="158"/>
                    </a:cubicBezTo>
                    <a:cubicBezTo>
                      <a:pt x="777" y="161"/>
                      <a:pt x="773" y="161"/>
                      <a:pt x="771" y="159"/>
                    </a:cubicBezTo>
                    <a:cubicBezTo>
                      <a:pt x="769" y="157"/>
                      <a:pt x="763" y="160"/>
                      <a:pt x="766" y="160"/>
                    </a:cubicBezTo>
                    <a:cubicBezTo>
                      <a:pt x="769" y="161"/>
                      <a:pt x="766" y="164"/>
                      <a:pt x="764" y="163"/>
                    </a:cubicBezTo>
                    <a:cubicBezTo>
                      <a:pt x="763" y="162"/>
                      <a:pt x="757" y="166"/>
                      <a:pt x="760" y="166"/>
                    </a:cubicBezTo>
                    <a:cubicBezTo>
                      <a:pt x="763" y="166"/>
                      <a:pt x="765" y="168"/>
                      <a:pt x="763" y="170"/>
                    </a:cubicBezTo>
                    <a:cubicBezTo>
                      <a:pt x="762" y="172"/>
                      <a:pt x="755" y="168"/>
                      <a:pt x="754" y="169"/>
                    </a:cubicBezTo>
                    <a:cubicBezTo>
                      <a:pt x="752" y="171"/>
                      <a:pt x="757" y="173"/>
                      <a:pt x="760" y="173"/>
                    </a:cubicBezTo>
                    <a:cubicBezTo>
                      <a:pt x="763" y="173"/>
                      <a:pt x="764" y="175"/>
                      <a:pt x="765" y="177"/>
                    </a:cubicBezTo>
                    <a:cubicBezTo>
                      <a:pt x="765" y="179"/>
                      <a:pt x="758" y="175"/>
                      <a:pt x="756" y="177"/>
                    </a:cubicBezTo>
                    <a:cubicBezTo>
                      <a:pt x="755" y="179"/>
                      <a:pt x="757" y="180"/>
                      <a:pt x="761" y="180"/>
                    </a:cubicBezTo>
                    <a:cubicBezTo>
                      <a:pt x="764" y="181"/>
                      <a:pt x="761" y="182"/>
                      <a:pt x="764" y="184"/>
                    </a:cubicBezTo>
                    <a:cubicBezTo>
                      <a:pt x="764" y="184"/>
                      <a:pt x="765" y="185"/>
                      <a:pt x="765" y="185"/>
                    </a:cubicBezTo>
                    <a:cubicBezTo>
                      <a:pt x="766" y="187"/>
                      <a:pt x="763" y="188"/>
                      <a:pt x="764" y="190"/>
                    </a:cubicBezTo>
                    <a:cubicBezTo>
                      <a:pt x="764" y="192"/>
                      <a:pt x="760" y="193"/>
                      <a:pt x="760" y="191"/>
                    </a:cubicBezTo>
                    <a:cubicBezTo>
                      <a:pt x="760" y="189"/>
                      <a:pt x="752" y="188"/>
                      <a:pt x="750" y="190"/>
                    </a:cubicBezTo>
                    <a:cubicBezTo>
                      <a:pt x="748" y="192"/>
                      <a:pt x="747" y="194"/>
                      <a:pt x="744" y="192"/>
                    </a:cubicBezTo>
                    <a:cubicBezTo>
                      <a:pt x="742" y="190"/>
                      <a:pt x="736" y="192"/>
                      <a:pt x="728" y="193"/>
                    </a:cubicBezTo>
                    <a:cubicBezTo>
                      <a:pt x="720" y="193"/>
                      <a:pt x="703" y="194"/>
                      <a:pt x="699" y="195"/>
                    </a:cubicBezTo>
                    <a:cubicBezTo>
                      <a:pt x="694" y="197"/>
                      <a:pt x="691" y="203"/>
                      <a:pt x="695" y="206"/>
                    </a:cubicBezTo>
                    <a:cubicBezTo>
                      <a:pt x="699" y="210"/>
                      <a:pt x="695" y="212"/>
                      <a:pt x="695" y="214"/>
                    </a:cubicBezTo>
                    <a:cubicBezTo>
                      <a:pt x="695" y="217"/>
                      <a:pt x="705" y="222"/>
                      <a:pt x="710" y="223"/>
                    </a:cubicBezTo>
                    <a:cubicBezTo>
                      <a:pt x="716" y="223"/>
                      <a:pt x="720" y="230"/>
                      <a:pt x="717" y="234"/>
                    </a:cubicBezTo>
                    <a:cubicBezTo>
                      <a:pt x="714" y="238"/>
                      <a:pt x="704" y="232"/>
                      <a:pt x="698" y="227"/>
                    </a:cubicBezTo>
                    <a:cubicBezTo>
                      <a:pt x="691" y="222"/>
                      <a:pt x="677" y="220"/>
                      <a:pt x="672" y="221"/>
                    </a:cubicBezTo>
                    <a:cubicBezTo>
                      <a:pt x="667" y="221"/>
                      <a:pt x="670" y="216"/>
                      <a:pt x="664" y="217"/>
                    </a:cubicBezTo>
                    <a:cubicBezTo>
                      <a:pt x="657" y="217"/>
                      <a:pt x="652" y="222"/>
                      <a:pt x="656" y="222"/>
                    </a:cubicBezTo>
                    <a:cubicBezTo>
                      <a:pt x="661" y="222"/>
                      <a:pt x="663" y="222"/>
                      <a:pt x="661" y="224"/>
                    </a:cubicBezTo>
                    <a:cubicBezTo>
                      <a:pt x="659" y="226"/>
                      <a:pt x="662" y="225"/>
                      <a:pt x="667" y="228"/>
                    </a:cubicBezTo>
                    <a:cubicBezTo>
                      <a:pt x="672" y="230"/>
                      <a:pt x="663" y="233"/>
                      <a:pt x="658" y="229"/>
                    </a:cubicBezTo>
                    <a:cubicBezTo>
                      <a:pt x="653" y="226"/>
                      <a:pt x="647" y="229"/>
                      <a:pt x="646" y="232"/>
                    </a:cubicBezTo>
                    <a:cubicBezTo>
                      <a:pt x="644" y="234"/>
                      <a:pt x="652" y="242"/>
                      <a:pt x="661" y="243"/>
                    </a:cubicBezTo>
                    <a:cubicBezTo>
                      <a:pt x="670" y="245"/>
                      <a:pt x="667" y="248"/>
                      <a:pt x="671" y="249"/>
                    </a:cubicBezTo>
                    <a:cubicBezTo>
                      <a:pt x="675" y="251"/>
                      <a:pt x="672" y="252"/>
                      <a:pt x="669" y="252"/>
                    </a:cubicBezTo>
                    <a:cubicBezTo>
                      <a:pt x="666" y="253"/>
                      <a:pt x="661" y="248"/>
                      <a:pt x="656" y="246"/>
                    </a:cubicBezTo>
                    <a:cubicBezTo>
                      <a:pt x="652" y="243"/>
                      <a:pt x="640" y="247"/>
                      <a:pt x="637" y="244"/>
                    </a:cubicBezTo>
                    <a:cubicBezTo>
                      <a:pt x="635" y="241"/>
                      <a:pt x="639" y="239"/>
                      <a:pt x="636" y="237"/>
                    </a:cubicBezTo>
                    <a:cubicBezTo>
                      <a:pt x="634" y="235"/>
                      <a:pt x="636" y="230"/>
                      <a:pt x="639" y="226"/>
                    </a:cubicBezTo>
                    <a:cubicBezTo>
                      <a:pt x="642" y="221"/>
                      <a:pt x="639" y="213"/>
                      <a:pt x="634" y="212"/>
                    </a:cubicBezTo>
                    <a:cubicBezTo>
                      <a:pt x="630" y="210"/>
                      <a:pt x="630" y="215"/>
                      <a:pt x="631" y="216"/>
                    </a:cubicBezTo>
                    <a:cubicBezTo>
                      <a:pt x="632" y="217"/>
                      <a:pt x="632" y="224"/>
                      <a:pt x="628" y="228"/>
                    </a:cubicBezTo>
                    <a:cubicBezTo>
                      <a:pt x="625" y="232"/>
                      <a:pt x="615" y="232"/>
                      <a:pt x="615" y="235"/>
                    </a:cubicBezTo>
                    <a:cubicBezTo>
                      <a:pt x="615" y="238"/>
                      <a:pt x="608" y="240"/>
                      <a:pt x="610" y="242"/>
                    </a:cubicBezTo>
                    <a:cubicBezTo>
                      <a:pt x="613" y="244"/>
                      <a:pt x="622" y="254"/>
                      <a:pt x="623" y="257"/>
                    </a:cubicBezTo>
                    <a:cubicBezTo>
                      <a:pt x="625" y="261"/>
                      <a:pt x="615" y="271"/>
                      <a:pt x="617" y="276"/>
                    </a:cubicBezTo>
                    <a:cubicBezTo>
                      <a:pt x="618" y="282"/>
                      <a:pt x="615" y="285"/>
                      <a:pt x="617" y="288"/>
                    </a:cubicBezTo>
                    <a:cubicBezTo>
                      <a:pt x="619" y="291"/>
                      <a:pt x="623" y="288"/>
                      <a:pt x="626" y="289"/>
                    </a:cubicBezTo>
                    <a:cubicBezTo>
                      <a:pt x="628" y="290"/>
                      <a:pt x="633" y="288"/>
                      <a:pt x="639" y="286"/>
                    </a:cubicBezTo>
                    <a:cubicBezTo>
                      <a:pt x="645" y="285"/>
                      <a:pt x="656" y="292"/>
                      <a:pt x="661" y="294"/>
                    </a:cubicBezTo>
                    <a:cubicBezTo>
                      <a:pt x="665" y="296"/>
                      <a:pt x="663" y="299"/>
                      <a:pt x="665" y="302"/>
                    </a:cubicBezTo>
                    <a:cubicBezTo>
                      <a:pt x="667" y="306"/>
                      <a:pt x="660" y="306"/>
                      <a:pt x="660" y="311"/>
                    </a:cubicBezTo>
                    <a:cubicBezTo>
                      <a:pt x="659" y="316"/>
                      <a:pt x="672" y="318"/>
                      <a:pt x="673" y="319"/>
                    </a:cubicBezTo>
                    <a:cubicBezTo>
                      <a:pt x="673" y="321"/>
                      <a:pt x="664" y="320"/>
                      <a:pt x="660" y="318"/>
                    </a:cubicBezTo>
                    <a:cubicBezTo>
                      <a:pt x="656" y="317"/>
                      <a:pt x="656" y="312"/>
                      <a:pt x="655" y="311"/>
                    </a:cubicBezTo>
                    <a:cubicBezTo>
                      <a:pt x="654" y="310"/>
                      <a:pt x="657" y="306"/>
                      <a:pt x="658" y="303"/>
                    </a:cubicBezTo>
                    <a:cubicBezTo>
                      <a:pt x="658" y="300"/>
                      <a:pt x="653" y="298"/>
                      <a:pt x="652" y="296"/>
                    </a:cubicBezTo>
                    <a:cubicBezTo>
                      <a:pt x="650" y="294"/>
                      <a:pt x="648" y="291"/>
                      <a:pt x="645" y="291"/>
                    </a:cubicBezTo>
                    <a:cubicBezTo>
                      <a:pt x="642" y="292"/>
                      <a:pt x="631" y="293"/>
                      <a:pt x="627" y="296"/>
                    </a:cubicBezTo>
                    <a:cubicBezTo>
                      <a:pt x="624" y="299"/>
                      <a:pt x="628" y="307"/>
                      <a:pt x="630" y="312"/>
                    </a:cubicBezTo>
                    <a:cubicBezTo>
                      <a:pt x="632" y="316"/>
                      <a:pt x="620" y="322"/>
                      <a:pt x="620" y="325"/>
                    </a:cubicBezTo>
                    <a:cubicBezTo>
                      <a:pt x="621" y="328"/>
                      <a:pt x="617" y="330"/>
                      <a:pt x="612" y="332"/>
                    </a:cubicBezTo>
                    <a:cubicBezTo>
                      <a:pt x="607" y="335"/>
                      <a:pt x="601" y="337"/>
                      <a:pt x="602" y="341"/>
                    </a:cubicBezTo>
                    <a:cubicBezTo>
                      <a:pt x="602" y="346"/>
                      <a:pt x="595" y="343"/>
                      <a:pt x="591" y="341"/>
                    </a:cubicBezTo>
                    <a:cubicBezTo>
                      <a:pt x="588" y="339"/>
                      <a:pt x="583" y="343"/>
                      <a:pt x="578" y="342"/>
                    </a:cubicBezTo>
                    <a:cubicBezTo>
                      <a:pt x="573" y="342"/>
                      <a:pt x="573" y="338"/>
                      <a:pt x="569" y="340"/>
                    </a:cubicBezTo>
                    <a:cubicBezTo>
                      <a:pt x="565" y="341"/>
                      <a:pt x="563" y="338"/>
                      <a:pt x="564" y="335"/>
                    </a:cubicBezTo>
                    <a:cubicBezTo>
                      <a:pt x="565" y="332"/>
                      <a:pt x="570" y="334"/>
                      <a:pt x="570" y="336"/>
                    </a:cubicBezTo>
                    <a:cubicBezTo>
                      <a:pt x="570" y="338"/>
                      <a:pt x="573" y="337"/>
                      <a:pt x="576" y="336"/>
                    </a:cubicBezTo>
                    <a:cubicBezTo>
                      <a:pt x="580" y="334"/>
                      <a:pt x="578" y="338"/>
                      <a:pt x="583" y="338"/>
                    </a:cubicBezTo>
                    <a:cubicBezTo>
                      <a:pt x="588" y="339"/>
                      <a:pt x="585" y="336"/>
                      <a:pt x="589" y="336"/>
                    </a:cubicBezTo>
                    <a:cubicBezTo>
                      <a:pt x="592" y="336"/>
                      <a:pt x="593" y="335"/>
                      <a:pt x="591" y="333"/>
                    </a:cubicBezTo>
                    <a:cubicBezTo>
                      <a:pt x="590" y="332"/>
                      <a:pt x="594" y="330"/>
                      <a:pt x="596" y="329"/>
                    </a:cubicBezTo>
                    <a:cubicBezTo>
                      <a:pt x="599" y="328"/>
                      <a:pt x="598" y="324"/>
                      <a:pt x="600" y="323"/>
                    </a:cubicBezTo>
                    <a:cubicBezTo>
                      <a:pt x="602" y="322"/>
                      <a:pt x="601" y="320"/>
                      <a:pt x="603" y="320"/>
                    </a:cubicBezTo>
                    <a:cubicBezTo>
                      <a:pt x="605" y="319"/>
                      <a:pt x="606" y="316"/>
                      <a:pt x="608" y="316"/>
                    </a:cubicBezTo>
                    <a:cubicBezTo>
                      <a:pt x="611" y="316"/>
                      <a:pt x="612" y="312"/>
                      <a:pt x="610" y="311"/>
                    </a:cubicBezTo>
                    <a:cubicBezTo>
                      <a:pt x="609" y="309"/>
                      <a:pt x="611" y="304"/>
                      <a:pt x="613" y="303"/>
                    </a:cubicBezTo>
                    <a:cubicBezTo>
                      <a:pt x="616" y="302"/>
                      <a:pt x="616" y="300"/>
                      <a:pt x="614" y="299"/>
                    </a:cubicBezTo>
                    <a:cubicBezTo>
                      <a:pt x="612" y="297"/>
                      <a:pt x="604" y="292"/>
                      <a:pt x="605" y="289"/>
                    </a:cubicBezTo>
                    <a:cubicBezTo>
                      <a:pt x="605" y="286"/>
                      <a:pt x="604" y="280"/>
                      <a:pt x="605" y="278"/>
                    </a:cubicBezTo>
                    <a:cubicBezTo>
                      <a:pt x="606" y="275"/>
                      <a:pt x="605" y="270"/>
                      <a:pt x="604" y="267"/>
                    </a:cubicBezTo>
                    <a:cubicBezTo>
                      <a:pt x="604" y="264"/>
                      <a:pt x="606" y="261"/>
                      <a:pt x="607" y="255"/>
                    </a:cubicBezTo>
                    <a:cubicBezTo>
                      <a:pt x="608" y="250"/>
                      <a:pt x="601" y="244"/>
                      <a:pt x="598" y="242"/>
                    </a:cubicBezTo>
                    <a:cubicBezTo>
                      <a:pt x="595" y="241"/>
                      <a:pt x="597" y="238"/>
                      <a:pt x="602" y="234"/>
                    </a:cubicBezTo>
                    <a:cubicBezTo>
                      <a:pt x="607" y="230"/>
                      <a:pt x="607" y="217"/>
                      <a:pt x="607" y="215"/>
                    </a:cubicBezTo>
                    <a:cubicBezTo>
                      <a:pt x="606" y="212"/>
                      <a:pt x="596" y="210"/>
                      <a:pt x="593" y="210"/>
                    </a:cubicBezTo>
                    <a:cubicBezTo>
                      <a:pt x="589" y="210"/>
                      <a:pt x="575" y="210"/>
                      <a:pt x="571" y="209"/>
                    </a:cubicBezTo>
                    <a:cubicBezTo>
                      <a:pt x="568" y="208"/>
                      <a:pt x="566" y="212"/>
                      <a:pt x="565" y="215"/>
                    </a:cubicBezTo>
                    <a:cubicBezTo>
                      <a:pt x="563" y="219"/>
                      <a:pt x="559" y="224"/>
                      <a:pt x="557" y="231"/>
                    </a:cubicBezTo>
                    <a:cubicBezTo>
                      <a:pt x="555" y="239"/>
                      <a:pt x="546" y="241"/>
                      <a:pt x="542" y="243"/>
                    </a:cubicBezTo>
                    <a:cubicBezTo>
                      <a:pt x="538" y="245"/>
                      <a:pt x="536" y="250"/>
                      <a:pt x="538" y="253"/>
                    </a:cubicBezTo>
                    <a:cubicBezTo>
                      <a:pt x="539" y="255"/>
                      <a:pt x="542" y="253"/>
                      <a:pt x="544" y="254"/>
                    </a:cubicBezTo>
                    <a:cubicBezTo>
                      <a:pt x="546" y="255"/>
                      <a:pt x="544" y="262"/>
                      <a:pt x="543" y="263"/>
                    </a:cubicBezTo>
                    <a:cubicBezTo>
                      <a:pt x="541" y="264"/>
                      <a:pt x="545" y="267"/>
                      <a:pt x="542" y="269"/>
                    </a:cubicBezTo>
                    <a:cubicBezTo>
                      <a:pt x="539" y="270"/>
                      <a:pt x="536" y="274"/>
                      <a:pt x="538" y="276"/>
                    </a:cubicBezTo>
                    <a:cubicBezTo>
                      <a:pt x="540" y="278"/>
                      <a:pt x="548" y="279"/>
                      <a:pt x="551" y="281"/>
                    </a:cubicBezTo>
                    <a:cubicBezTo>
                      <a:pt x="555" y="283"/>
                      <a:pt x="554" y="287"/>
                      <a:pt x="556" y="290"/>
                    </a:cubicBezTo>
                    <a:cubicBezTo>
                      <a:pt x="559" y="294"/>
                      <a:pt x="562" y="292"/>
                      <a:pt x="563" y="294"/>
                    </a:cubicBezTo>
                    <a:cubicBezTo>
                      <a:pt x="564" y="296"/>
                      <a:pt x="558" y="305"/>
                      <a:pt x="556" y="305"/>
                    </a:cubicBezTo>
                    <a:cubicBezTo>
                      <a:pt x="554" y="305"/>
                      <a:pt x="545" y="296"/>
                      <a:pt x="542" y="294"/>
                    </a:cubicBezTo>
                    <a:cubicBezTo>
                      <a:pt x="540" y="292"/>
                      <a:pt x="529" y="289"/>
                      <a:pt x="524" y="286"/>
                    </a:cubicBezTo>
                    <a:cubicBezTo>
                      <a:pt x="519" y="284"/>
                      <a:pt x="515" y="284"/>
                      <a:pt x="509" y="280"/>
                    </a:cubicBezTo>
                    <a:cubicBezTo>
                      <a:pt x="504" y="276"/>
                      <a:pt x="499" y="275"/>
                      <a:pt x="488" y="275"/>
                    </a:cubicBezTo>
                    <a:cubicBezTo>
                      <a:pt x="478" y="275"/>
                      <a:pt x="471" y="272"/>
                      <a:pt x="468" y="273"/>
                    </a:cubicBezTo>
                    <a:cubicBezTo>
                      <a:pt x="464" y="273"/>
                      <a:pt x="466" y="269"/>
                      <a:pt x="460" y="267"/>
                    </a:cubicBezTo>
                    <a:cubicBezTo>
                      <a:pt x="453" y="264"/>
                      <a:pt x="449" y="260"/>
                      <a:pt x="446" y="262"/>
                    </a:cubicBezTo>
                    <a:cubicBezTo>
                      <a:pt x="442" y="264"/>
                      <a:pt x="444" y="271"/>
                      <a:pt x="449" y="272"/>
                    </a:cubicBezTo>
                    <a:cubicBezTo>
                      <a:pt x="454" y="272"/>
                      <a:pt x="452" y="275"/>
                      <a:pt x="457" y="275"/>
                    </a:cubicBezTo>
                    <a:cubicBezTo>
                      <a:pt x="463" y="275"/>
                      <a:pt x="465" y="277"/>
                      <a:pt x="465" y="280"/>
                    </a:cubicBezTo>
                    <a:cubicBezTo>
                      <a:pt x="464" y="284"/>
                      <a:pt x="467" y="287"/>
                      <a:pt x="470" y="289"/>
                    </a:cubicBezTo>
                    <a:cubicBezTo>
                      <a:pt x="472" y="292"/>
                      <a:pt x="471" y="296"/>
                      <a:pt x="466" y="296"/>
                    </a:cubicBezTo>
                    <a:cubicBezTo>
                      <a:pt x="462" y="296"/>
                      <a:pt x="457" y="296"/>
                      <a:pt x="459" y="299"/>
                    </a:cubicBezTo>
                    <a:cubicBezTo>
                      <a:pt x="461" y="303"/>
                      <a:pt x="457" y="303"/>
                      <a:pt x="453" y="302"/>
                    </a:cubicBezTo>
                    <a:cubicBezTo>
                      <a:pt x="448" y="300"/>
                      <a:pt x="451" y="297"/>
                      <a:pt x="453" y="295"/>
                    </a:cubicBezTo>
                    <a:cubicBezTo>
                      <a:pt x="455" y="293"/>
                      <a:pt x="449" y="291"/>
                      <a:pt x="446" y="290"/>
                    </a:cubicBezTo>
                    <a:cubicBezTo>
                      <a:pt x="443" y="289"/>
                      <a:pt x="432" y="297"/>
                      <a:pt x="429" y="299"/>
                    </a:cubicBezTo>
                    <a:cubicBezTo>
                      <a:pt x="425" y="300"/>
                      <a:pt x="418" y="297"/>
                      <a:pt x="410" y="299"/>
                    </a:cubicBezTo>
                    <a:cubicBezTo>
                      <a:pt x="402" y="301"/>
                      <a:pt x="402" y="307"/>
                      <a:pt x="399" y="306"/>
                    </a:cubicBezTo>
                    <a:cubicBezTo>
                      <a:pt x="396" y="306"/>
                      <a:pt x="387" y="307"/>
                      <a:pt x="384" y="305"/>
                    </a:cubicBezTo>
                    <a:cubicBezTo>
                      <a:pt x="381" y="303"/>
                      <a:pt x="383" y="302"/>
                      <a:pt x="387" y="302"/>
                    </a:cubicBezTo>
                    <a:cubicBezTo>
                      <a:pt x="390" y="302"/>
                      <a:pt x="391" y="301"/>
                      <a:pt x="389" y="299"/>
                    </a:cubicBezTo>
                    <a:cubicBezTo>
                      <a:pt x="387" y="296"/>
                      <a:pt x="392" y="293"/>
                      <a:pt x="392" y="291"/>
                    </a:cubicBezTo>
                    <a:cubicBezTo>
                      <a:pt x="392" y="289"/>
                      <a:pt x="379" y="294"/>
                      <a:pt x="377" y="296"/>
                    </a:cubicBezTo>
                    <a:cubicBezTo>
                      <a:pt x="374" y="297"/>
                      <a:pt x="377" y="301"/>
                      <a:pt x="374" y="302"/>
                    </a:cubicBezTo>
                    <a:cubicBezTo>
                      <a:pt x="372" y="303"/>
                      <a:pt x="372" y="300"/>
                      <a:pt x="369" y="299"/>
                    </a:cubicBezTo>
                    <a:cubicBezTo>
                      <a:pt x="367" y="298"/>
                      <a:pt x="347" y="302"/>
                      <a:pt x="344" y="307"/>
                    </a:cubicBezTo>
                    <a:cubicBezTo>
                      <a:pt x="340" y="311"/>
                      <a:pt x="333" y="311"/>
                      <a:pt x="333" y="313"/>
                    </a:cubicBezTo>
                    <a:cubicBezTo>
                      <a:pt x="333" y="316"/>
                      <a:pt x="324" y="315"/>
                      <a:pt x="320" y="317"/>
                    </a:cubicBezTo>
                    <a:cubicBezTo>
                      <a:pt x="317" y="319"/>
                      <a:pt x="319" y="326"/>
                      <a:pt x="318" y="329"/>
                    </a:cubicBezTo>
                    <a:cubicBezTo>
                      <a:pt x="317" y="332"/>
                      <a:pt x="303" y="331"/>
                      <a:pt x="299" y="331"/>
                    </a:cubicBezTo>
                    <a:cubicBezTo>
                      <a:pt x="295" y="332"/>
                      <a:pt x="293" y="323"/>
                      <a:pt x="290" y="323"/>
                    </a:cubicBezTo>
                    <a:cubicBezTo>
                      <a:pt x="286" y="322"/>
                      <a:pt x="288" y="318"/>
                      <a:pt x="289" y="316"/>
                    </a:cubicBezTo>
                    <a:cubicBezTo>
                      <a:pt x="290" y="314"/>
                      <a:pt x="293" y="315"/>
                      <a:pt x="297" y="313"/>
                    </a:cubicBezTo>
                    <a:cubicBezTo>
                      <a:pt x="301" y="310"/>
                      <a:pt x="306" y="314"/>
                      <a:pt x="307" y="312"/>
                    </a:cubicBezTo>
                    <a:cubicBezTo>
                      <a:pt x="309" y="310"/>
                      <a:pt x="301" y="306"/>
                      <a:pt x="300" y="301"/>
                    </a:cubicBezTo>
                    <a:cubicBezTo>
                      <a:pt x="300" y="297"/>
                      <a:pt x="291" y="296"/>
                      <a:pt x="286" y="297"/>
                    </a:cubicBezTo>
                    <a:cubicBezTo>
                      <a:pt x="281" y="299"/>
                      <a:pt x="276" y="298"/>
                      <a:pt x="272" y="296"/>
                    </a:cubicBezTo>
                    <a:cubicBezTo>
                      <a:pt x="269" y="294"/>
                      <a:pt x="269" y="299"/>
                      <a:pt x="274" y="300"/>
                    </a:cubicBezTo>
                    <a:cubicBezTo>
                      <a:pt x="279" y="302"/>
                      <a:pt x="277" y="306"/>
                      <a:pt x="277" y="308"/>
                    </a:cubicBezTo>
                    <a:cubicBezTo>
                      <a:pt x="278" y="311"/>
                      <a:pt x="276" y="316"/>
                      <a:pt x="273" y="321"/>
                    </a:cubicBezTo>
                    <a:cubicBezTo>
                      <a:pt x="270" y="325"/>
                      <a:pt x="272" y="325"/>
                      <a:pt x="277" y="325"/>
                    </a:cubicBezTo>
                    <a:cubicBezTo>
                      <a:pt x="281" y="324"/>
                      <a:pt x="281" y="330"/>
                      <a:pt x="281" y="335"/>
                    </a:cubicBezTo>
                    <a:cubicBezTo>
                      <a:pt x="281" y="339"/>
                      <a:pt x="277" y="340"/>
                      <a:pt x="277" y="343"/>
                    </a:cubicBezTo>
                    <a:cubicBezTo>
                      <a:pt x="277" y="346"/>
                      <a:pt x="274" y="342"/>
                      <a:pt x="273" y="343"/>
                    </a:cubicBezTo>
                    <a:cubicBezTo>
                      <a:pt x="271" y="344"/>
                      <a:pt x="270" y="342"/>
                      <a:pt x="269" y="340"/>
                    </a:cubicBezTo>
                    <a:cubicBezTo>
                      <a:pt x="269" y="337"/>
                      <a:pt x="262" y="339"/>
                      <a:pt x="258" y="338"/>
                    </a:cubicBezTo>
                    <a:cubicBezTo>
                      <a:pt x="254" y="337"/>
                      <a:pt x="253" y="338"/>
                      <a:pt x="251" y="341"/>
                    </a:cubicBezTo>
                    <a:cubicBezTo>
                      <a:pt x="249" y="344"/>
                      <a:pt x="244" y="345"/>
                      <a:pt x="241" y="345"/>
                    </a:cubicBezTo>
                    <a:cubicBezTo>
                      <a:pt x="238" y="346"/>
                      <a:pt x="233" y="351"/>
                      <a:pt x="230" y="353"/>
                    </a:cubicBezTo>
                    <a:cubicBezTo>
                      <a:pt x="227" y="355"/>
                      <a:pt x="226" y="359"/>
                      <a:pt x="231" y="363"/>
                    </a:cubicBezTo>
                    <a:cubicBezTo>
                      <a:pt x="235" y="367"/>
                      <a:pt x="236" y="370"/>
                      <a:pt x="235" y="372"/>
                    </a:cubicBezTo>
                    <a:cubicBezTo>
                      <a:pt x="235" y="374"/>
                      <a:pt x="224" y="373"/>
                      <a:pt x="222" y="371"/>
                    </a:cubicBezTo>
                    <a:cubicBezTo>
                      <a:pt x="220" y="369"/>
                      <a:pt x="213" y="368"/>
                      <a:pt x="210" y="368"/>
                    </a:cubicBezTo>
                    <a:cubicBezTo>
                      <a:pt x="208" y="369"/>
                      <a:pt x="201" y="361"/>
                      <a:pt x="197" y="361"/>
                    </a:cubicBezTo>
                    <a:cubicBezTo>
                      <a:pt x="194" y="361"/>
                      <a:pt x="192" y="365"/>
                      <a:pt x="190" y="367"/>
                    </a:cubicBezTo>
                    <a:cubicBezTo>
                      <a:pt x="189" y="369"/>
                      <a:pt x="192" y="370"/>
                      <a:pt x="194" y="374"/>
                    </a:cubicBezTo>
                    <a:cubicBezTo>
                      <a:pt x="195" y="377"/>
                      <a:pt x="202" y="377"/>
                      <a:pt x="205" y="377"/>
                    </a:cubicBezTo>
                    <a:cubicBezTo>
                      <a:pt x="208" y="377"/>
                      <a:pt x="207" y="382"/>
                      <a:pt x="206" y="384"/>
                    </a:cubicBezTo>
                    <a:cubicBezTo>
                      <a:pt x="205" y="386"/>
                      <a:pt x="199" y="388"/>
                      <a:pt x="197" y="386"/>
                    </a:cubicBezTo>
                    <a:cubicBezTo>
                      <a:pt x="196" y="383"/>
                      <a:pt x="189" y="386"/>
                      <a:pt x="188" y="383"/>
                    </a:cubicBezTo>
                    <a:cubicBezTo>
                      <a:pt x="188" y="380"/>
                      <a:pt x="183" y="376"/>
                      <a:pt x="178" y="377"/>
                    </a:cubicBezTo>
                    <a:cubicBezTo>
                      <a:pt x="173" y="378"/>
                      <a:pt x="172" y="375"/>
                      <a:pt x="172" y="371"/>
                    </a:cubicBezTo>
                    <a:cubicBezTo>
                      <a:pt x="173" y="367"/>
                      <a:pt x="169" y="364"/>
                      <a:pt x="170" y="362"/>
                    </a:cubicBezTo>
                    <a:cubicBezTo>
                      <a:pt x="170" y="361"/>
                      <a:pt x="167" y="357"/>
                      <a:pt x="170" y="355"/>
                    </a:cubicBezTo>
                    <a:cubicBezTo>
                      <a:pt x="173" y="353"/>
                      <a:pt x="171" y="350"/>
                      <a:pt x="171" y="348"/>
                    </a:cubicBezTo>
                    <a:cubicBezTo>
                      <a:pt x="171" y="345"/>
                      <a:pt x="166" y="342"/>
                      <a:pt x="162" y="342"/>
                    </a:cubicBezTo>
                    <a:cubicBezTo>
                      <a:pt x="158" y="342"/>
                      <a:pt x="159" y="337"/>
                      <a:pt x="155" y="337"/>
                    </a:cubicBezTo>
                    <a:cubicBezTo>
                      <a:pt x="152" y="336"/>
                      <a:pt x="145" y="330"/>
                      <a:pt x="144" y="327"/>
                    </a:cubicBezTo>
                    <a:cubicBezTo>
                      <a:pt x="144" y="325"/>
                      <a:pt x="138" y="325"/>
                      <a:pt x="140" y="324"/>
                    </a:cubicBezTo>
                    <a:cubicBezTo>
                      <a:pt x="142" y="323"/>
                      <a:pt x="146" y="324"/>
                      <a:pt x="149" y="327"/>
                    </a:cubicBezTo>
                    <a:cubicBezTo>
                      <a:pt x="152" y="330"/>
                      <a:pt x="157" y="333"/>
                      <a:pt x="165" y="334"/>
                    </a:cubicBezTo>
                    <a:cubicBezTo>
                      <a:pt x="173" y="335"/>
                      <a:pt x="176" y="338"/>
                      <a:pt x="185" y="340"/>
                    </a:cubicBezTo>
                    <a:cubicBezTo>
                      <a:pt x="193" y="341"/>
                      <a:pt x="198" y="342"/>
                      <a:pt x="211" y="344"/>
                    </a:cubicBezTo>
                    <a:cubicBezTo>
                      <a:pt x="223" y="346"/>
                      <a:pt x="240" y="333"/>
                      <a:pt x="244" y="330"/>
                    </a:cubicBezTo>
                    <a:cubicBezTo>
                      <a:pt x="247" y="326"/>
                      <a:pt x="243" y="319"/>
                      <a:pt x="243" y="317"/>
                    </a:cubicBezTo>
                    <a:cubicBezTo>
                      <a:pt x="243" y="314"/>
                      <a:pt x="237" y="314"/>
                      <a:pt x="236" y="312"/>
                    </a:cubicBezTo>
                    <a:cubicBezTo>
                      <a:pt x="235" y="310"/>
                      <a:pt x="232" y="306"/>
                      <a:pt x="227" y="306"/>
                    </a:cubicBezTo>
                    <a:cubicBezTo>
                      <a:pt x="222" y="306"/>
                      <a:pt x="221" y="300"/>
                      <a:pt x="217" y="301"/>
                    </a:cubicBezTo>
                    <a:cubicBezTo>
                      <a:pt x="214" y="301"/>
                      <a:pt x="211" y="299"/>
                      <a:pt x="201" y="292"/>
                    </a:cubicBezTo>
                    <a:cubicBezTo>
                      <a:pt x="191" y="286"/>
                      <a:pt x="177" y="281"/>
                      <a:pt x="175" y="282"/>
                    </a:cubicBezTo>
                    <a:cubicBezTo>
                      <a:pt x="172" y="283"/>
                      <a:pt x="170" y="284"/>
                      <a:pt x="169" y="281"/>
                    </a:cubicBezTo>
                    <a:cubicBezTo>
                      <a:pt x="167" y="279"/>
                      <a:pt x="163" y="279"/>
                      <a:pt x="161" y="281"/>
                    </a:cubicBezTo>
                    <a:cubicBezTo>
                      <a:pt x="158" y="283"/>
                      <a:pt x="155" y="279"/>
                      <a:pt x="150" y="281"/>
                    </a:cubicBezTo>
                    <a:cubicBezTo>
                      <a:pt x="145" y="282"/>
                      <a:pt x="143" y="278"/>
                      <a:pt x="144" y="277"/>
                    </a:cubicBezTo>
                    <a:cubicBezTo>
                      <a:pt x="145" y="275"/>
                      <a:pt x="153" y="277"/>
                      <a:pt x="152" y="274"/>
                    </a:cubicBezTo>
                    <a:cubicBezTo>
                      <a:pt x="152" y="272"/>
                      <a:pt x="149" y="274"/>
                      <a:pt x="145" y="271"/>
                    </a:cubicBezTo>
                    <a:cubicBezTo>
                      <a:pt x="140" y="268"/>
                      <a:pt x="138" y="270"/>
                      <a:pt x="137" y="273"/>
                    </a:cubicBezTo>
                    <a:cubicBezTo>
                      <a:pt x="136" y="275"/>
                      <a:pt x="132" y="275"/>
                      <a:pt x="130" y="272"/>
                    </a:cubicBezTo>
                    <a:cubicBezTo>
                      <a:pt x="130" y="272"/>
                      <a:pt x="129" y="272"/>
                      <a:pt x="129" y="272"/>
                    </a:cubicBezTo>
                    <a:cubicBezTo>
                      <a:pt x="128" y="276"/>
                      <a:pt x="126" y="276"/>
                      <a:pt x="123" y="276"/>
                    </a:cubicBezTo>
                    <a:cubicBezTo>
                      <a:pt x="120" y="275"/>
                      <a:pt x="117" y="280"/>
                      <a:pt x="114" y="280"/>
                    </a:cubicBezTo>
                    <a:cubicBezTo>
                      <a:pt x="111" y="280"/>
                      <a:pt x="107" y="284"/>
                      <a:pt x="106" y="287"/>
                    </a:cubicBezTo>
                    <a:cubicBezTo>
                      <a:pt x="106" y="290"/>
                      <a:pt x="102" y="288"/>
                      <a:pt x="102" y="290"/>
                    </a:cubicBezTo>
                    <a:cubicBezTo>
                      <a:pt x="102" y="292"/>
                      <a:pt x="102" y="294"/>
                      <a:pt x="100" y="296"/>
                    </a:cubicBezTo>
                    <a:cubicBezTo>
                      <a:pt x="99" y="298"/>
                      <a:pt x="100" y="299"/>
                      <a:pt x="102" y="303"/>
                    </a:cubicBezTo>
                    <a:cubicBezTo>
                      <a:pt x="104" y="306"/>
                      <a:pt x="107" y="306"/>
                      <a:pt x="109" y="307"/>
                    </a:cubicBezTo>
                    <a:cubicBezTo>
                      <a:pt x="111" y="308"/>
                      <a:pt x="117" y="313"/>
                      <a:pt x="117" y="315"/>
                    </a:cubicBezTo>
                    <a:cubicBezTo>
                      <a:pt x="117" y="317"/>
                      <a:pt x="112" y="322"/>
                      <a:pt x="110" y="323"/>
                    </a:cubicBezTo>
                    <a:cubicBezTo>
                      <a:pt x="108" y="325"/>
                      <a:pt x="105" y="328"/>
                      <a:pt x="107" y="330"/>
                    </a:cubicBezTo>
                    <a:cubicBezTo>
                      <a:pt x="108" y="332"/>
                      <a:pt x="114" y="340"/>
                      <a:pt x="117" y="347"/>
                    </a:cubicBezTo>
                    <a:cubicBezTo>
                      <a:pt x="121" y="354"/>
                      <a:pt x="116" y="351"/>
                      <a:pt x="114" y="354"/>
                    </a:cubicBezTo>
                    <a:cubicBezTo>
                      <a:pt x="111" y="357"/>
                      <a:pt x="115" y="360"/>
                      <a:pt x="115" y="362"/>
                    </a:cubicBezTo>
                    <a:cubicBezTo>
                      <a:pt x="116" y="364"/>
                      <a:pt x="112" y="364"/>
                      <a:pt x="113" y="366"/>
                    </a:cubicBezTo>
                    <a:cubicBezTo>
                      <a:pt x="113" y="367"/>
                      <a:pt x="118" y="368"/>
                      <a:pt x="118" y="369"/>
                    </a:cubicBezTo>
                    <a:cubicBezTo>
                      <a:pt x="119" y="371"/>
                      <a:pt x="115" y="372"/>
                      <a:pt x="117" y="375"/>
                    </a:cubicBezTo>
                    <a:cubicBezTo>
                      <a:pt x="118" y="378"/>
                      <a:pt x="122" y="378"/>
                      <a:pt x="123" y="381"/>
                    </a:cubicBezTo>
                    <a:cubicBezTo>
                      <a:pt x="123" y="384"/>
                      <a:pt x="115" y="385"/>
                      <a:pt x="116" y="387"/>
                    </a:cubicBezTo>
                    <a:cubicBezTo>
                      <a:pt x="116" y="390"/>
                      <a:pt x="126" y="393"/>
                      <a:pt x="130" y="398"/>
                    </a:cubicBezTo>
                    <a:cubicBezTo>
                      <a:pt x="134" y="403"/>
                      <a:pt x="134" y="405"/>
                      <a:pt x="133" y="407"/>
                    </a:cubicBezTo>
                    <a:cubicBezTo>
                      <a:pt x="131" y="413"/>
                      <a:pt x="119" y="417"/>
                      <a:pt x="116" y="423"/>
                    </a:cubicBezTo>
                    <a:cubicBezTo>
                      <a:pt x="114" y="429"/>
                      <a:pt x="104" y="433"/>
                      <a:pt x="99" y="437"/>
                    </a:cubicBezTo>
                    <a:cubicBezTo>
                      <a:pt x="97" y="439"/>
                      <a:pt x="95" y="442"/>
                      <a:pt x="94" y="444"/>
                    </a:cubicBezTo>
                    <a:cubicBezTo>
                      <a:pt x="96" y="444"/>
                      <a:pt x="97" y="443"/>
                      <a:pt x="98" y="442"/>
                    </a:cubicBezTo>
                    <a:cubicBezTo>
                      <a:pt x="101" y="441"/>
                      <a:pt x="103" y="448"/>
                      <a:pt x="106" y="450"/>
                    </a:cubicBezTo>
                    <a:cubicBezTo>
                      <a:pt x="108" y="452"/>
                      <a:pt x="114" y="450"/>
                      <a:pt x="115" y="452"/>
                    </a:cubicBezTo>
                    <a:cubicBezTo>
                      <a:pt x="117" y="454"/>
                      <a:pt x="114" y="454"/>
                      <a:pt x="110" y="453"/>
                    </a:cubicBezTo>
                    <a:cubicBezTo>
                      <a:pt x="106" y="453"/>
                      <a:pt x="105" y="455"/>
                      <a:pt x="99" y="457"/>
                    </a:cubicBezTo>
                    <a:cubicBezTo>
                      <a:pt x="95" y="459"/>
                      <a:pt x="95" y="460"/>
                      <a:pt x="94" y="461"/>
                    </a:cubicBezTo>
                    <a:cubicBezTo>
                      <a:pt x="96" y="465"/>
                      <a:pt x="93" y="466"/>
                      <a:pt x="91" y="469"/>
                    </a:cubicBezTo>
                    <a:cubicBezTo>
                      <a:pt x="90" y="472"/>
                      <a:pt x="88" y="473"/>
                      <a:pt x="88" y="475"/>
                    </a:cubicBezTo>
                    <a:cubicBezTo>
                      <a:pt x="87" y="477"/>
                      <a:pt x="88" y="478"/>
                      <a:pt x="88" y="481"/>
                    </a:cubicBezTo>
                    <a:cubicBezTo>
                      <a:pt x="89" y="484"/>
                      <a:pt x="89" y="485"/>
                      <a:pt x="91" y="487"/>
                    </a:cubicBezTo>
                    <a:cubicBezTo>
                      <a:pt x="93" y="490"/>
                      <a:pt x="89" y="490"/>
                      <a:pt x="88" y="491"/>
                    </a:cubicBezTo>
                    <a:cubicBezTo>
                      <a:pt x="86" y="492"/>
                      <a:pt x="87" y="495"/>
                      <a:pt x="89" y="497"/>
                    </a:cubicBezTo>
                    <a:cubicBezTo>
                      <a:pt x="91" y="499"/>
                      <a:pt x="91" y="501"/>
                      <a:pt x="91" y="503"/>
                    </a:cubicBezTo>
                    <a:cubicBezTo>
                      <a:pt x="90" y="505"/>
                      <a:pt x="92" y="508"/>
                      <a:pt x="94" y="510"/>
                    </a:cubicBezTo>
                    <a:cubicBezTo>
                      <a:pt x="96" y="511"/>
                      <a:pt x="96" y="516"/>
                      <a:pt x="97" y="517"/>
                    </a:cubicBezTo>
                    <a:cubicBezTo>
                      <a:pt x="99" y="519"/>
                      <a:pt x="100" y="520"/>
                      <a:pt x="103" y="519"/>
                    </a:cubicBezTo>
                    <a:cubicBezTo>
                      <a:pt x="106" y="518"/>
                      <a:pt x="108" y="520"/>
                      <a:pt x="109" y="522"/>
                    </a:cubicBezTo>
                    <a:cubicBezTo>
                      <a:pt x="110" y="524"/>
                      <a:pt x="112" y="523"/>
                      <a:pt x="115" y="522"/>
                    </a:cubicBezTo>
                    <a:cubicBezTo>
                      <a:pt x="118" y="521"/>
                      <a:pt x="124" y="524"/>
                      <a:pt x="125" y="525"/>
                    </a:cubicBezTo>
                    <a:cubicBezTo>
                      <a:pt x="127" y="526"/>
                      <a:pt x="126" y="530"/>
                      <a:pt x="126" y="533"/>
                    </a:cubicBezTo>
                    <a:cubicBezTo>
                      <a:pt x="127" y="535"/>
                      <a:pt x="125" y="539"/>
                      <a:pt x="128" y="541"/>
                    </a:cubicBezTo>
                    <a:cubicBezTo>
                      <a:pt x="130" y="542"/>
                      <a:pt x="130" y="546"/>
                      <a:pt x="133" y="548"/>
                    </a:cubicBezTo>
                    <a:cubicBezTo>
                      <a:pt x="136" y="549"/>
                      <a:pt x="137" y="553"/>
                      <a:pt x="139" y="554"/>
                    </a:cubicBezTo>
                    <a:cubicBezTo>
                      <a:pt x="141" y="554"/>
                      <a:pt x="145" y="557"/>
                      <a:pt x="146" y="560"/>
                    </a:cubicBezTo>
                    <a:cubicBezTo>
                      <a:pt x="146" y="562"/>
                      <a:pt x="142" y="564"/>
                      <a:pt x="140" y="565"/>
                    </a:cubicBezTo>
                    <a:cubicBezTo>
                      <a:pt x="138" y="566"/>
                      <a:pt x="133" y="562"/>
                      <a:pt x="132" y="564"/>
                    </a:cubicBezTo>
                    <a:cubicBezTo>
                      <a:pt x="130" y="565"/>
                      <a:pt x="132" y="569"/>
                      <a:pt x="134" y="574"/>
                    </a:cubicBezTo>
                    <a:cubicBezTo>
                      <a:pt x="135" y="580"/>
                      <a:pt x="136" y="580"/>
                      <a:pt x="138" y="580"/>
                    </a:cubicBezTo>
                    <a:cubicBezTo>
                      <a:pt x="141" y="580"/>
                      <a:pt x="142" y="578"/>
                      <a:pt x="144" y="577"/>
                    </a:cubicBezTo>
                    <a:cubicBezTo>
                      <a:pt x="145" y="576"/>
                      <a:pt x="149" y="578"/>
                      <a:pt x="151" y="577"/>
                    </a:cubicBezTo>
                    <a:cubicBezTo>
                      <a:pt x="153" y="576"/>
                      <a:pt x="159" y="576"/>
                      <a:pt x="160" y="578"/>
                    </a:cubicBezTo>
                    <a:cubicBezTo>
                      <a:pt x="162" y="580"/>
                      <a:pt x="163" y="585"/>
                      <a:pt x="162" y="587"/>
                    </a:cubicBezTo>
                    <a:cubicBezTo>
                      <a:pt x="161" y="588"/>
                      <a:pt x="163" y="590"/>
                      <a:pt x="164" y="593"/>
                    </a:cubicBezTo>
                    <a:cubicBezTo>
                      <a:pt x="166" y="595"/>
                      <a:pt x="171" y="594"/>
                      <a:pt x="173" y="595"/>
                    </a:cubicBezTo>
                    <a:cubicBezTo>
                      <a:pt x="174" y="596"/>
                      <a:pt x="178" y="601"/>
                      <a:pt x="178" y="604"/>
                    </a:cubicBezTo>
                    <a:cubicBezTo>
                      <a:pt x="177" y="606"/>
                      <a:pt x="180" y="607"/>
                      <a:pt x="182" y="606"/>
                    </a:cubicBezTo>
                    <a:cubicBezTo>
                      <a:pt x="184" y="605"/>
                      <a:pt x="185" y="607"/>
                      <a:pt x="187" y="608"/>
                    </a:cubicBezTo>
                    <a:cubicBezTo>
                      <a:pt x="189" y="610"/>
                      <a:pt x="191" y="609"/>
                      <a:pt x="193" y="608"/>
                    </a:cubicBezTo>
                    <a:cubicBezTo>
                      <a:pt x="195" y="607"/>
                      <a:pt x="198" y="606"/>
                      <a:pt x="199" y="607"/>
                    </a:cubicBezTo>
                    <a:cubicBezTo>
                      <a:pt x="200" y="609"/>
                      <a:pt x="204" y="612"/>
                      <a:pt x="204" y="613"/>
                    </a:cubicBezTo>
                    <a:cubicBezTo>
                      <a:pt x="204" y="614"/>
                      <a:pt x="211" y="613"/>
                      <a:pt x="214" y="615"/>
                    </a:cubicBezTo>
                    <a:cubicBezTo>
                      <a:pt x="217" y="616"/>
                      <a:pt x="220" y="616"/>
                      <a:pt x="223" y="617"/>
                    </a:cubicBezTo>
                    <a:cubicBezTo>
                      <a:pt x="226" y="619"/>
                      <a:pt x="229" y="619"/>
                      <a:pt x="230" y="621"/>
                    </a:cubicBezTo>
                    <a:cubicBezTo>
                      <a:pt x="230" y="623"/>
                      <a:pt x="226" y="625"/>
                      <a:pt x="226" y="626"/>
                    </a:cubicBezTo>
                    <a:cubicBezTo>
                      <a:pt x="226" y="627"/>
                      <a:pt x="229" y="628"/>
                      <a:pt x="229" y="629"/>
                    </a:cubicBezTo>
                    <a:cubicBezTo>
                      <a:pt x="229" y="631"/>
                      <a:pt x="226" y="631"/>
                      <a:pt x="225" y="632"/>
                    </a:cubicBezTo>
                    <a:cubicBezTo>
                      <a:pt x="225" y="633"/>
                      <a:pt x="227" y="635"/>
                      <a:pt x="228" y="636"/>
                    </a:cubicBezTo>
                    <a:cubicBezTo>
                      <a:pt x="228" y="638"/>
                      <a:pt x="226" y="642"/>
                      <a:pt x="226" y="643"/>
                    </a:cubicBezTo>
                    <a:cubicBezTo>
                      <a:pt x="226" y="644"/>
                      <a:pt x="218" y="643"/>
                      <a:pt x="216" y="643"/>
                    </a:cubicBezTo>
                    <a:cubicBezTo>
                      <a:pt x="215" y="643"/>
                      <a:pt x="209" y="649"/>
                      <a:pt x="208" y="649"/>
                    </a:cubicBezTo>
                    <a:cubicBezTo>
                      <a:pt x="206" y="649"/>
                      <a:pt x="207" y="652"/>
                      <a:pt x="207" y="654"/>
                    </a:cubicBezTo>
                    <a:cubicBezTo>
                      <a:pt x="213" y="653"/>
                      <a:pt x="218" y="653"/>
                      <a:pt x="219" y="654"/>
                    </a:cubicBezTo>
                    <a:cubicBezTo>
                      <a:pt x="220" y="656"/>
                      <a:pt x="207" y="661"/>
                      <a:pt x="205" y="662"/>
                    </a:cubicBezTo>
                    <a:cubicBezTo>
                      <a:pt x="203" y="663"/>
                      <a:pt x="209" y="666"/>
                      <a:pt x="209" y="668"/>
                    </a:cubicBezTo>
                    <a:cubicBezTo>
                      <a:pt x="209" y="670"/>
                      <a:pt x="202" y="671"/>
                      <a:pt x="203" y="675"/>
                    </a:cubicBezTo>
                    <a:cubicBezTo>
                      <a:pt x="203" y="679"/>
                      <a:pt x="200" y="680"/>
                      <a:pt x="196" y="680"/>
                    </a:cubicBezTo>
                    <a:cubicBezTo>
                      <a:pt x="193" y="680"/>
                      <a:pt x="192" y="682"/>
                      <a:pt x="193" y="682"/>
                    </a:cubicBezTo>
                    <a:cubicBezTo>
                      <a:pt x="195" y="683"/>
                      <a:pt x="195" y="688"/>
                      <a:pt x="202" y="690"/>
                    </a:cubicBezTo>
                    <a:cubicBezTo>
                      <a:pt x="209" y="691"/>
                      <a:pt x="217" y="698"/>
                      <a:pt x="223" y="705"/>
                    </a:cubicBezTo>
                    <a:cubicBezTo>
                      <a:pt x="224" y="706"/>
                      <a:pt x="225" y="706"/>
                      <a:pt x="226" y="707"/>
                    </a:cubicBezTo>
                    <a:cubicBezTo>
                      <a:pt x="228" y="706"/>
                      <a:pt x="229" y="705"/>
                      <a:pt x="230" y="705"/>
                    </a:cubicBezTo>
                    <a:cubicBezTo>
                      <a:pt x="234" y="705"/>
                      <a:pt x="240" y="707"/>
                      <a:pt x="244" y="709"/>
                    </a:cubicBezTo>
                    <a:cubicBezTo>
                      <a:pt x="247" y="712"/>
                      <a:pt x="260" y="709"/>
                      <a:pt x="261" y="711"/>
                    </a:cubicBezTo>
                    <a:cubicBezTo>
                      <a:pt x="263" y="713"/>
                      <a:pt x="266" y="715"/>
                      <a:pt x="268" y="715"/>
                    </a:cubicBezTo>
                    <a:cubicBezTo>
                      <a:pt x="271" y="715"/>
                      <a:pt x="273" y="720"/>
                      <a:pt x="275" y="719"/>
                    </a:cubicBezTo>
                    <a:cubicBezTo>
                      <a:pt x="277" y="717"/>
                      <a:pt x="285" y="717"/>
                      <a:pt x="287" y="717"/>
                    </a:cubicBezTo>
                    <a:cubicBezTo>
                      <a:pt x="289" y="717"/>
                      <a:pt x="289" y="719"/>
                      <a:pt x="291" y="719"/>
                    </a:cubicBezTo>
                    <a:cubicBezTo>
                      <a:pt x="293" y="719"/>
                      <a:pt x="293" y="726"/>
                      <a:pt x="294" y="726"/>
                    </a:cubicBezTo>
                    <a:cubicBezTo>
                      <a:pt x="296" y="725"/>
                      <a:pt x="301" y="730"/>
                      <a:pt x="305" y="731"/>
                    </a:cubicBezTo>
                    <a:cubicBezTo>
                      <a:pt x="308" y="731"/>
                      <a:pt x="312" y="737"/>
                      <a:pt x="313" y="737"/>
                    </a:cubicBezTo>
                    <a:cubicBezTo>
                      <a:pt x="315" y="736"/>
                      <a:pt x="317" y="739"/>
                      <a:pt x="318" y="737"/>
                    </a:cubicBezTo>
                    <a:cubicBezTo>
                      <a:pt x="319" y="734"/>
                      <a:pt x="324" y="735"/>
                      <a:pt x="326" y="731"/>
                    </a:cubicBezTo>
                    <a:cubicBezTo>
                      <a:pt x="319" y="723"/>
                      <a:pt x="312" y="715"/>
                      <a:pt x="313" y="712"/>
                    </a:cubicBezTo>
                    <a:cubicBezTo>
                      <a:pt x="313" y="706"/>
                      <a:pt x="315" y="702"/>
                      <a:pt x="308" y="696"/>
                    </a:cubicBezTo>
                    <a:cubicBezTo>
                      <a:pt x="301" y="690"/>
                      <a:pt x="309" y="686"/>
                      <a:pt x="314" y="680"/>
                    </a:cubicBezTo>
                    <a:cubicBezTo>
                      <a:pt x="318" y="674"/>
                      <a:pt x="328" y="672"/>
                      <a:pt x="334" y="668"/>
                    </a:cubicBezTo>
                    <a:cubicBezTo>
                      <a:pt x="333" y="667"/>
                      <a:pt x="332" y="666"/>
                      <a:pt x="330" y="666"/>
                    </a:cubicBezTo>
                    <a:cubicBezTo>
                      <a:pt x="326" y="664"/>
                      <a:pt x="324" y="662"/>
                      <a:pt x="328" y="661"/>
                    </a:cubicBezTo>
                    <a:cubicBezTo>
                      <a:pt x="331" y="660"/>
                      <a:pt x="330" y="658"/>
                      <a:pt x="326" y="654"/>
                    </a:cubicBezTo>
                    <a:cubicBezTo>
                      <a:pt x="323" y="650"/>
                      <a:pt x="321" y="646"/>
                      <a:pt x="319" y="646"/>
                    </a:cubicBezTo>
                    <a:cubicBezTo>
                      <a:pt x="317" y="646"/>
                      <a:pt x="314" y="645"/>
                      <a:pt x="311" y="646"/>
                    </a:cubicBezTo>
                    <a:cubicBezTo>
                      <a:pt x="308" y="647"/>
                      <a:pt x="309" y="644"/>
                      <a:pt x="309" y="640"/>
                    </a:cubicBezTo>
                    <a:cubicBezTo>
                      <a:pt x="310" y="637"/>
                      <a:pt x="304" y="637"/>
                      <a:pt x="303" y="636"/>
                    </a:cubicBezTo>
                    <a:cubicBezTo>
                      <a:pt x="302" y="634"/>
                      <a:pt x="304" y="629"/>
                      <a:pt x="305" y="629"/>
                    </a:cubicBezTo>
                    <a:cubicBezTo>
                      <a:pt x="306" y="628"/>
                      <a:pt x="309" y="627"/>
                      <a:pt x="309" y="625"/>
                    </a:cubicBezTo>
                    <a:cubicBezTo>
                      <a:pt x="309" y="624"/>
                      <a:pt x="304" y="623"/>
                      <a:pt x="306" y="620"/>
                    </a:cubicBezTo>
                    <a:cubicBezTo>
                      <a:pt x="308" y="616"/>
                      <a:pt x="312" y="616"/>
                      <a:pt x="312" y="613"/>
                    </a:cubicBezTo>
                    <a:cubicBezTo>
                      <a:pt x="312" y="609"/>
                      <a:pt x="315" y="606"/>
                      <a:pt x="318" y="609"/>
                    </a:cubicBezTo>
                    <a:cubicBezTo>
                      <a:pt x="322" y="611"/>
                      <a:pt x="323" y="618"/>
                      <a:pt x="327" y="616"/>
                    </a:cubicBezTo>
                    <a:cubicBezTo>
                      <a:pt x="331" y="615"/>
                      <a:pt x="329" y="611"/>
                      <a:pt x="328" y="609"/>
                    </a:cubicBezTo>
                    <a:cubicBezTo>
                      <a:pt x="328" y="607"/>
                      <a:pt x="327" y="604"/>
                      <a:pt x="331" y="603"/>
                    </a:cubicBezTo>
                    <a:cubicBezTo>
                      <a:pt x="336" y="602"/>
                      <a:pt x="334" y="598"/>
                      <a:pt x="337" y="598"/>
                    </a:cubicBezTo>
                    <a:cubicBezTo>
                      <a:pt x="341" y="598"/>
                      <a:pt x="347" y="593"/>
                      <a:pt x="349" y="592"/>
                    </a:cubicBezTo>
                    <a:cubicBezTo>
                      <a:pt x="351" y="591"/>
                      <a:pt x="356" y="589"/>
                      <a:pt x="358" y="590"/>
                    </a:cubicBezTo>
                    <a:cubicBezTo>
                      <a:pt x="360" y="591"/>
                      <a:pt x="362" y="593"/>
                      <a:pt x="364" y="590"/>
                    </a:cubicBezTo>
                    <a:cubicBezTo>
                      <a:pt x="365" y="586"/>
                      <a:pt x="371" y="588"/>
                      <a:pt x="372" y="590"/>
                    </a:cubicBezTo>
                    <a:cubicBezTo>
                      <a:pt x="372" y="592"/>
                      <a:pt x="382" y="592"/>
                      <a:pt x="385" y="594"/>
                    </a:cubicBezTo>
                    <a:cubicBezTo>
                      <a:pt x="388" y="596"/>
                      <a:pt x="394" y="600"/>
                      <a:pt x="394" y="602"/>
                    </a:cubicBezTo>
                    <a:cubicBezTo>
                      <a:pt x="394" y="604"/>
                      <a:pt x="397" y="607"/>
                      <a:pt x="397" y="603"/>
                    </a:cubicBezTo>
                    <a:cubicBezTo>
                      <a:pt x="397" y="600"/>
                      <a:pt x="400" y="601"/>
                      <a:pt x="404" y="603"/>
                    </a:cubicBezTo>
                    <a:cubicBezTo>
                      <a:pt x="408" y="606"/>
                      <a:pt x="413" y="605"/>
                      <a:pt x="414" y="602"/>
                    </a:cubicBezTo>
                    <a:cubicBezTo>
                      <a:pt x="415" y="600"/>
                      <a:pt x="423" y="597"/>
                      <a:pt x="425" y="599"/>
                    </a:cubicBezTo>
                    <a:cubicBezTo>
                      <a:pt x="428" y="601"/>
                      <a:pt x="429" y="602"/>
                      <a:pt x="432" y="599"/>
                    </a:cubicBezTo>
                    <a:cubicBezTo>
                      <a:pt x="435" y="596"/>
                      <a:pt x="442" y="597"/>
                      <a:pt x="443" y="600"/>
                    </a:cubicBezTo>
                    <a:cubicBezTo>
                      <a:pt x="444" y="603"/>
                      <a:pt x="447" y="603"/>
                      <a:pt x="450" y="603"/>
                    </a:cubicBezTo>
                    <a:cubicBezTo>
                      <a:pt x="453" y="603"/>
                      <a:pt x="454" y="608"/>
                      <a:pt x="456" y="607"/>
                    </a:cubicBezTo>
                    <a:cubicBezTo>
                      <a:pt x="458" y="606"/>
                      <a:pt x="457" y="601"/>
                      <a:pt x="460" y="601"/>
                    </a:cubicBezTo>
                    <a:cubicBezTo>
                      <a:pt x="462" y="602"/>
                      <a:pt x="464" y="605"/>
                      <a:pt x="468" y="605"/>
                    </a:cubicBezTo>
                    <a:cubicBezTo>
                      <a:pt x="472" y="605"/>
                      <a:pt x="475" y="604"/>
                      <a:pt x="475" y="601"/>
                    </a:cubicBezTo>
                    <a:cubicBezTo>
                      <a:pt x="475" y="598"/>
                      <a:pt x="475" y="593"/>
                      <a:pt x="472" y="593"/>
                    </a:cubicBezTo>
                    <a:cubicBezTo>
                      <a:pt x="470" y="593"/>
                      <a:pt x="467" y="590"/>
                      <a:pt x="464" y="590"/>
                    </a:cubicBezTo>
                    <a:cubicBezTo>
                      <a:pt x="461" y="590"/>
                      <a:pt x="458" y="585"/>
                      <a:pt x="461" y="584"/>
                    </a:cubicBezTo>
                    <a:cubicBezTo>
                      <a:pt x="464" y="583"/>
                      <a:pt x="469" y="581"/>
                      <a:pt x="468" y="578"/>
                    </a:cubicBezTo>
                    <a:cubicBezTo>
                      <a:pt x="467" y="576"/>
                      <a:pt x="466" y="571"/>
                      <a:pt x="470" y="570"/>
                    </a:cubicBezTo>
                    <a:cubicBezTo>
                      <a:pt x="474" y="570"/>
                      <a:pt x="483" y="570"/>
                      <a:pt x="482" y="568"/>
                    </a:cubicBezTo>
                    <a:cubicBezTo>
                      <a:pt x="482" y="567"/>
                      <a:pt x="474" y="566"/>
                      <a:pt x="472" y="563"/>
                    </a:cubicBezTo>
                    <a:cubicBezTo>
                      <a:pt x="471" y="561"/>
                      <a:pt x="470" y="555"/>
                      <a:pt x="472" y="554"/>
                    </a:cubicBezTo>
                    <a:cubicBezTo>
                      <a:pt x="473" y="553"/>
                      <a:pt x="478" y="554"/>
                      <a:pt x="481" y="553"/>
                    </a:cubicBezTo>
                    <a:cubicBezTo>
                      <a:pt x="484" y="552"/>
                      <a:pt x="491" y="555"/>
                      <a:pt x="495" y="552"/>
                    </a:cubicBezTo>
                    <a:cubicBezTo>
                      <a:pt x="499" y="549"/>
                      <a:pt x="507" y="548"/>
                      <a:pt x="512" y="548"/>
                    </a:cubicBezTo>
                    <a:cubicBezTo>
                      <a:pt x="516" y="548"/>
                      <a:pt x="520" y="545"/>
                      <a:pt x="523" y="545"/>
                    </a:cubicBezTo>
                    <a:cubicBezTo>
                      <a:pt x="527" y="544"/>
                      <a:pt x="537" y="543"/>
                      <a:pt x="539" y="542"/>
                    </a:cubicBezTo>
                    <a:cubicBezTo>
                      <a:pt x="542" y="541"/>
                      <a:pt x="555" y="539"/>
                      <a:pt x="556" y="536"/>
                    </a:cubicBezTo>
                    <a:cubicBezTo>
                      <a:pt x="556" y="534"/>
                      <a:pt x="567" y="532"/>
                      <a:pt x="570" y="533"/>
                    </a:cubicBezTo>
                    <a:cubicBezTo>
                      <a:pt x="573" y="534"/>
                      <a:pt x="576" y="535"/>
                      <a:pt x="579" y="534"/>
                    </a:cubicBezTo>
                    <a:cubicBezTo>
                      <a:pt x="581" y="533"/>
                      <a:pt x="586" y="536"/>
                      <a:pt x="586" y="539"/>
                    </a:cubicBezTo>
                    <a:cubicBezTo>
                      <a:pt x="585" y="541"/>
                      <a:pt x="588" y="544"/>
                      <a:pt x="588" y="547"/>
                    </a:cubicBezTo>
                    <a:cubicBezTo>
                      <a:pt x="588" y="549"/>
                      <a:pt x="585" y="550"/>
                      <a:pt x="587" y="551"/>
                    </a:cubicBezTo>
                    <a:cubicBezTo>
                      <a:pt x="588" y="553"/>
                      <a:pt x="595" y="552"/>
                      <a:pt x="597" y="550"/>
                    </a:cubicBezTo>
                    <a:cubicBezTo>
                      <a:pt x="599" y="547"/>
                      <a:pt x="601" y="551"/>
                      <a:pt x="601" y="552"/>
                    </a:cubicBezTo>
                    <a:cubicBezTo>
                      <a:pt x="601" y="554"/>
                      <a:pt x="604" y="555"/>
                      <a:pt x="604" y="553"/>
                    </a:cubicBezTo>
                    <a:cubicBezTo>
                      <a:pt x="604" y="551"/>
                      <a:pt x="608" y="552"/>
                      <a:pt x="610" y="554"/>
                    </a:cubicBezTo>
                    <a:cubicBezTo>
                      <a:pt x="611" y="555"/>
                      <a:pt x="616" y="552"/>
                      <a:pt x="616" y="555"/>
                    </a:cubicBezTo>
                    <a:cubicBezTo>
                      <a:pt x="616" y="557"/>
                      <a:pt x="609" y="559"/>
                      <a:pt x="612" y="562"/>
                    </a:cubicBezTo>
                    <a:cubicBezTo>
                      <a:pt x="615" y="565"/>
                      <a:pt x="616" y="559"/>
                      <a:pt x="620" y="560"/>
                    </a:cubicBezTo>
                    <a:cubicBezTo>
                      <a:pt x="624" y="561"/>
                      <a:pt x="629" y="556"/>
                      <a:pt x="632" y="555"/>
                    </a:cubicBezTo>
                    <a:cubicBezTo>
                      <a:pt x="636" y="554"/>
                      <a:pt x="640" y="551"/>
                      <a:pt x="643" y="549"/>
                    </a:cubicBezTo>
                    <a:cubicBezTo>
                      <a:pt x="646" y="547"/>
                      <a:pt x="652" y="548"/>
                      <a:pt x="650" y="550"/>
                    </a:cubicBezTo>
                    <a:cubicBezTo>
                      <a:pt x="648" y="552"/>
                      <a:pt x="646" y="556"/>
                      <a:pt x="653" y="558"/>
                    </a:cubicBezTo>
                    <a:cubicBezTo>
                      <a:pt x="661" y="561"/>
                      <a:pt x="669" y="576"/>
                      <a:pt x="674" y="583"/>
                    </a:cubicBezTo>
                    <a:cubicBezTo>
                      <a:pt x="679" y="590"/>
                      <a:pt x="683" y="603"/>
                      <a:pt x="686" y="603"/>
                    </a:cubicBezTo>
                    <a:cubicBezTo>
                      <a:pt x="688" y="603"/>
                      <a:pt x="689" y="597"/>
                      <a:pt x="692" y="596"/>
                    </a:cubicBezTo>
                    <a:cubicBezTo>
                      <a:pt x="696" y="595"/>
                      <a:pt x="698" y="601"/>
                      <a:pt x="701" y="602"/>
                    </a:cubicBezTo>
                    <a:cubicBezTo>
                      <a:pt x="705" y="603"/>
                      <a:pt x="709" y="605"/>
                      <a:pt x="712" y="604"/>
                    </a:cubicBezTo>
                    <a:cubicBezTo>
                      <a:pt x="715" y="603"/>
                      <a:pt x="721" y="599"/>
                      <a:pt x="723" y="601"/>
                    </a:cubicBezTo>
                    <a:cubicBezTo>
                      <a:pt x="726" y="602"/>
                      <a:pt x="729" y="602"/>
                      <a:pt x="731" y="607"/>
                    </a:cubicBezTo>
                    <a:cubicBezTo>
                      <a:pt x="733" y="611"/>
                      <a:pt x="736" y="612"/>
                      <a:pt x="738" y="612"/>
                    </a:cubicBezTo>
                    <a:cubicBezTo>
                      <a:pt x="740" y="612"/>
                      <a:pt x="740" y="615"/>
                      <a:pt x="740" y="617"/>
                    </a:cubicBezTo>
                    <a:cubicBezTo>
                      <a:pt x="740" y="619"/>
                      <a:pt x="744" y="621"/>
                      <a:pt x="746" y="621"/>
                    </a:cubicBezTo>
                    <a:cubicBezTo>
                      <a:pt x="748" y="621"/>
                      <a:pt x="753" y="621"/>
                      <a:pt x="755" y="620"/>
                    </a:cubicBezTo>
                    <a:cubicBezTo>
                      <a:pt x="756" y="619"/>
                      <a:pt x="758" y="618"/>
                      <a:pt x="759" y="620"/>
                    </a:cubicBezTo>
                    <a:cubicBezTo>
                      <a:pt x="759" y="622"/>
                      <a:pt x="762" y="626"/>
                      <a:pt x="764" y="626"/>
                    </a:cubicBezTo>
                    <a:cubicBezTo>
                      <a:pt x="766" y="626"/>
                      <a:pt x="770" y="628"/>
                      <a:pt x="770" y="626"/>
                    </a:cubicBezTo>
                    <a:cubicBezTo>
                      <a:pt x="771" y="624"/>
                      <a:pt x="776" y="623"/>
                      <a:pt x="778" y="623"/>
                    </a:cubicBezTo>
                    <a:cubicBezTo>
                      <a:pt x="780" y="623"/>
                      <a:pt x="787" y="621"/>
                      <a:pt x="788" y="618"/>
                    </a:cubicBezTo>
                    <a:cubicBezTo>
                      <a:pt x="790" y="615"/>
                      <a:pt x="795" y="615"/>
                      <a:pt x="797" y="613"/>
                    </a:cubicBezTo>
                    <a:cubicBezTo>
                      <a:pt x="799" y="611"/>
                      <a:pt x="803" y="610"/>
                      <a:pt x="804" y="608"/>
                    </a:cubicBezTo>
                    <a:cubicBezTo>
                      <a:pt x="805" y="606"/>
                      <a:pt x="811" y="607"/>
                      <a:pt x="812" y="605"/>
                    </a:cubicBezTo>
                    <a:cubicBezTo>
                      <a:pt x="813" y="603"/>
                      <a:pt x="818" y="603"/>
                      <a:pt x="820" y="604"/>
                    </a:cubicBezTo>
                    <a:cubicBezTo>
                      <a:pt x="822" y="604"/>
                      <a:pt x="834" y="607"/>
                      <a:pt x="836" y="606"/>
                    </a:cubicBezTo>
                    <a:cubicBezTo>
                      <a:pt x="837" y="606"/>
                      <a:pt x="838" y="612"/>
                      <a:pt x="839" y="613"/>
                    </a:cubicBezTo>
                    <a:cubicBezTo>
                      <a:pt x="841" y="613"/>
                      <a:pt x="847" y="618"/>
                      <a:pt x="849" y="616"/>
                    </a:cubicBezTo>
                    <a:cubicBezTo>
                      <a:pt x="850" y="615"/>
                      <a:pt x="854" y="614"/>
                      <a:pt x="858" y="616"/>
                    </a:cubicBezTo>
                    <a:cubicBezTo>
                      <a:pt x="861" y="618"/>
                      <a:pt x="864" y="620"/>
                      <a:pt x="866" y="618"/>
                    </a:cubicBezTo>
                    <a:cubicBezTo>
                      <a:pt x="867" y="616"/>
                      <a:pt x="874" y="615"/>
                      <a:pt x="875" y="613"/>
                    </a:cubicBezTo>
                    <a:cubicBezTo>
                      <a:pt x="876" y="612"/>
                      <a:pt x="877" y="608"/>
                      <a:pt x="875" y="607"/>
                    </a:cubicBezTo>
                    <a:cubicBezTo>
                      <a:pt x="874" y="605"/>
                      <a:pt x="872" y="600"/>
                      <a:pt x="871" y="597"/>
                    </a:cubicBezTo>
                    <a:cubicBezTo>
                      <a:pt x="871" y="595"/>
                      <a:pt x="875" y="594"/>
                      <a:pt x="876" y="592"/>
                    </a:cubicBezTo>
                    <a:cubicBezTo>
                      <a:pt x="877" y="589"/>
                      <a:pt x="881" y="589"/>
                      <a:pt x="882" y="588"/>
                    </a:cubicBezTo>
                    <a:cubicBezTo>
                      <a:pt x="883" y="586"/>
                      <a:pt x="884" y="583"/>
                      <a:pt x="886" y="584"/>
                    </a:cubicBezTo>
                    <a:cubicBezTo>
                      <a:pt x="888" y="585"/>
                      <a:pt x="893" y="586"/>
                      <a:pt x="894" y="587"/>
                    </a:cubicBezTo>
                    <a:cubicBezTo>
                      <a:pt x="895" y="588"/>
                      <a:pt x="899" y="589"/>
                      <a:pt x="901" y="589"/>
                    </a:cubicBezTo>
                    <a:cubicBezTo>
                      <a:pt x="904" y="589"/>
                      <a:pt x="907" y="591"/>
                      <a:pt x="910" y="592"/>
                    </a:cubicBezTo>
                    <a:cubicBezTo>
                      <a:pt x="912" y="594"/>
                      <a:pt x="919" y="594"/>
                      <a:pt x="921" y="596"/>
                    </a:cubicBezTo>
                    <a:cubicBezTo>
                      <a:pt x="922" y="598"/>
                      <a:pt x="920" y="603"/>
                      <a:pt x="922" y="605"/>
                    </a:cubicBezTo>
                    <a:cubicBezTo>
                      <a:pt x="924" y="607"/>
                      <a:pt x="928" y="612"/>
                      <a:pt x="929" y="611"/>
                    </a:cubicBezTo>
                    <a:cubicBezTo>
                      <a:pt x="930" y="610"/>
                      <a:pt x="937" y="614"/>
                      <a:pt x="939" y="614"/>
                    </a:cubicBezTo>
                    <a:cubicBezTo>
                      <a:pt x="941" y="613"/>
                      <a:pt x="945" y="610"/>
                      <a:pt x="947" y="610"/>
                    </a:cubicBezTo>
                    <a:cubicBezTo>
                      <a:pt x="949" y="610"/>
                      <a:pt x="955" y="608"/>
                      <a:pt x="957" y="608"/>
                    </a:cubicBezTo>
                    <a:cubicBezTo>
                      <a:pt x="959" y="609"/>
                      <a:pt x="967" y="611"/>
                      <a:pt x="968" y="611"/>
                    </a:cubicBezTo>
                    <a:cubicBezTo>
                      <a:pt x="969" y="610"/>
                      <a:pt x="975" y="611"/>
                      <a:pt x="976" y="613"/>
                    </a:cubicBezTo>
                    <a:cubicBezTo>
                      <a:pt x="977" y="615"/>
                      <a:pt x="986" y="615"/>
                      <a:pt x="986" y="617"/>
                    </a:cubicBezTo>
                    <a:cubicBezTo>
                      <a:pt x="986" y="620"/>
                      <a:pt x="990" y="621"/>
                      <a:pt x="992" y="624"/>
                    </a:cubicBezTo>
                    <a:cubicBezTo>
                      <a:pt x="993" y="626"/>
                      <a:pt x="1004" y="625"/>
                      <a:pt x="1006" y="626"/>
                    </a:cubicBezTo>
                    <a:cubicBezTo>
                      <a:pt x="1008" y="628"/>
                      <a:pt x="1021" y="628"/>
                      <a:pt x="1021" y="626"/>
                    </a:cubicBezTo>
                    <a:cubicBezTo>
                      <a:pt x="1021" y="625"/>
                      <a:pt x="1033" y="624"/>
                      <a:pt x="1036" y="623"/>
                    </a:cubicBezTo>
                    <a:cubicBezTo>
                      <a:pt x="1038" y="621"/>
                      <a:pt x="1044" y="622"/>
                      <a:pt x="1045" y="619"/>
                    </a:cubicBezTo>
                    <a:cubicBezTo>
                      <a:pt x="1045" y="617"/>
                      <a:pt x="1051" y="615"/>
                      <a:pt x="1054" y="613"/>
                    </a:cubicBezTo>
                    <a:cubicBezTo>
                      <a:pt x="1056" y="611"/>
                      <a:pt x="1067" y="612"/>
                      <a:pt x="1068" y="614"/>
                    </a:cubicBezTo>
                    <a:cubicBezTo>
                      <a:pt x="1068" y="616"/>
                      <a:pt x="1075" y="617"/>
                      <a:pt x="1077" y="616"/>
                    </a:cubicBezTo>
                    <a:cubicBezTo>
                      <a:pt x="1080" y="615"/>
                      <a:pt x="1087" y="616"/>
                      <a:pt x="1088" y="619"/>
                    </a:cubicBezTo>
                    <a:cubicBezTo>
                      <a:pt x="1089" y="621"/>
                      <a:pt x="1097" y="622"/>
                      <a:pt x="1099" y="622"/>
                    </a:cubicBezTo>
                    <a:cubicBezTo>
                      <a:pt x="1101" y="621"/>
                      <a:pt x="1107" y="616"/>
                      <a:pt x="1110" y="616"/>
                    </a:cubicBezTo>
                    <a:cubicBezTo>
                      <a:pt x="1112" y="616"/>
                      <a:pt x="1115" y="613"/>
                      <a:pt x="1115" y="611"/>
                    </a:cubicBezTo>
                    <a:cubicBezTo>
                      <a:pt x="1114" y="609"/>
                      <a:pt x="1119" y="602"/>
                      <a:pt x="1120" y="599"/>
                    </a:cubicBezTo>
                    <a:cubicBezTo>
                      <a:pt x="1121" y="597"/>
                      <a:pt x="1125" y="589"/>
                      <a:pt x="1127" y="589"/>
                    </a:cubicBezTo>
                    <a:cubicBezTo>
                      <a:pt x="1129" y="588"/>
                      <a:pt x="1132" y="585"/>
                      <a:pt x="1132" y="583"/>
                    </a:cubicBezTo>
                    <a:cubicBezTo>
                      <a:pt x="1132" y="581"/>
                      <a:pt x="1131" y="575"/>
                      <a:pt x="1129" y="575"/>
                    </a:cubicBezTo>
                    <a:cubicBezTo>
                      <a:pt x="1127" y="575"/>
                      <a:pt x="1123" y="575"/>
                      <a:pt x="1128" y="569"/>
                    </a:cubicBezTo>
                    <a:cubicBezTo>
                      <a:pt x="1132" y="563"/>
                      <a:pt x="1141" y="564"/>
                      <a:pt x="1142" y="564"/>
                    </a:cubicBezTo>
                    <a:cubicBezTo>
                      <a:pt x="1143" y="564"/>
                      <a:pt x="1154" y="562"/>
                      <a:pt x="1159" y="563"/>
                    </a:cubicBezTo>
                    <a:cubicBezTo>
                      <a:pt x="1163" y="564"/>
                      <a:pt x="1166" y="562"/>
                      <a:pt x="1171" y="565"/>
                    </a:cubicBezTo>
                    <a:cubicBezTo>
                      <a:pt x="1176" y="568"/>
                      <a:pt x="1183" y="567"/>
                      <a:pt x="1185" y="569"/>
                    </a:cubicBezTo>
                    <a:cubicBezTo>
                      <a:pt x="1187" y="571"/>
                      <a:pt x="1193" y="573"/>
                      <a:pt x="1192" y="577"/>
                    </a:cubicBezTo>
                    <a:cubicBezTo>
                      <a:pt x="1191" y="581"/>
                      <a:pt x="1196" y="579"/>
                      <a:pt x="1198" y="588"/>
                    </a:cubicBezTo>
                    <a:cubicBezTo>
                      <a:pt x="1199" y="596"/>
                      <a:pt x="1203" y="597"/>
                      <a:pt x="1204" y="601"/>
                    </a:cubicBezTo>
                    <a:cubicBezTo>
                      <a:pt x="1205" y="605"/>
                      <a:pt x="1211" y="612"/>
                      <a:pt x="1210" y="615"/>
                    </a:cubicBezTo>
                    <a:cubicBezTo>
                      <a:pt x="1209" y="617"/>
                      <a:pt x="1209" y="621"/>
                      <a:pt x="1214" y="621"/>
                    </a:cubicBezTo>
                    <a:cubicBezTo>
                      <a:pt x="1220" y="621"/>
                      <a:pt x="1224" y="626"/>
                      <a:pt x="1225" y="625"/>
                    </a:cubicBezTo>
                    <a:cubicBezTo>
                      <a:pt x="1227" y="624"/>
                      <a:pt x="1233" y="627"/>
                      <a:pt x="1237" y="630"/>
                    </a:cubicBezTo>
                    <a:cubicBezTo>
                      <a:pt x="1240" y="633"/>
                      <a:pt x="1245" y="632"/>
                      <a:pt x="1245" y="635"/>
                    </a:cubicBezTo>
                    <a:cubicBezTo>
                      <a:pt x="1244" y="639"/>
                      <a:pt x="1247" y="642"/>
                      <a:pt x="1247" y="645"/>
                    </a:cubicBezTo>
                    <a:cubicBezTo>
                      <a:pt x="1247" y="648"/>
                      <a:pt x="1253" y="650"/>
                      <a:pt x="1258" y="649"/>
                    </a:cubicBezTo>
                    <a:cubicBezTo>
                      <a:pt x="1263" y="649"/>
                      <a:pt x="1266" y="651"/>
                      <a:pt x="1268" y="647"/>
                    </a:cubicBezTo>
                    <a:cubicBezTo>
                      <a:pt x="1270" y="643"/>
                      <a:pt x="1277" y="645"/>
                      <a:pt x="1279" y="643"/>
                    </a:cubicBezTo>
                    <a:cubicBezTo>
                      <a:pt x="1281" y="641"/>
                      <a:pt x="1288" y="639"/>
                      <a:pt x="1288" y="645"/>
                    </a:cubicBezTo>
                    <a:cubicBezTo>
                      <a:pt x="1288" y="651"/>
                      <a:pt x="1292" y="653"/>
                      <a:pt x="1288" y="655"/>
                    </a:cubicBezTo>
                    <a:cubicBezTo>
                      <a:pt x="1285" y="657"/>
                      <a:pt x="1283" y="665"/>
                      <a:pt x="1282" y="669"/>
                    </a:cubicBezTo>
                    <a:cubicBezTo>
                      <a:pt x="1281" y="673"/>
                      <a:pt x="1276" y="674"/>
                      <a:pt x="1276" y="678"/>
                    </a:cubicBezTo>
                    <a:cubicBezTo>
                      <a:pt x="1275" y="682"/>
                      <a:pt x="1270" y="682"/>
                      <a:pt x="1270" y="685"/>
                    </a:cubicBezTo>
                    <a:cubicBezTo>
                      <a:pt x="1270" y="688"/>
                      <a:pt x="1264" y="687"/>
                      <a:pt x="1260" y="685"/>
                    </a:cubicBezTo>
                    <a:cubicBezTo>
                      <a:pt x="1257" y="683"/>
                      <a:pt x="1254" y="689"/>
                      <a:pt x="1251" y="689"/>
                    </a:cubicBezTo>
                    <a:cubicBezTo>
                      <a:pt x="1248" y="689"/>
                      <a:pt x="1249" y="695"/>
                      <a:pt x="1249" y="697"/>
                    </a:cubicBezTo>
                    <a:cubicBezTo>
                      <a:pt x="1250" y="700"/>
                      <a:pt x="1248" y="703"/>
                      <a:pt x="1250" y="707"/>
                    </a:cubicBezTo>
                    <a:cubicBezTo>
                      <a:pt x="1251" y="709"/>
                      <a:pt x="1250" y="713"/>
                      <a:pt x="1251" y="717"/>
                    </a:cubicBezTo>
                    <a:cubicBezTo>
                      <a:pt x="1255" y="714"/>
                      <a:pt x="1259" y="712"/>
                      <a:pt x="1260" y="712"/>
                    </a:cubicBezTo>
                    <a:cubicBezTo>
                      <a:pt x="1264" y="712"/>
                      <a:pt x="1269" y="719"/>
                      <a:pt x="1273" y="720"/>
                    </a:cubicBezTo>
                    <a:cubicBezTo>
                      <a:pt x="1278" y="720"/>
                      <a:pt x="1299" y="706"/>
                      <a:pt x="1299" y="703"/>
                    </a:cubicBezTo>
                    <a:cubicBezTo>
                      <a:pt x="1299" y="701"/>
                      <a:pt x="1312" y="689"/>
                      <a:pt x="1318" y="683"/>
                    </a:cubicBezTo>
                    <a:cubicBezTo>
                      <a:pt x="1323" y="677"/>
                      <a:pt x="1331" y="668"/>
                      <a:pt x="1334" y="661"/>
                    </a:cubicBezTo>
                    <a:cubicBezTo>
                      <a:pt x="1336" y="656"/>
                      <a:pt x="1344" y="648"/>
                      <a:pt x="1346" y="645"/>
                    </a:cubicBezTo>
                    <a:cubicBezTo>
                      <a:pt x="1348" y="641"/>
                      <a:pt x="1349" y="641"/>
                      <a:pt x="1353" y="633"/>
                    </a:cubicBezTo>
                    <a:cubicBezTo>
                      <a:pt x="1357" y="625"/>
                      <a:pt x="1357" y="605"/>
                      <a:pt x="1358" y="604"/>
                    </a:cubicBezTo>
                    <a:cubicBezTo>
                      <a:pt x="1359" y="602"/>
                      <a:pt x="1358" y="599"/>
                      <a:pt x="1360" y="597"/>
                    </a:cubicBezTo>
                    <a:cubicBezTo>
                      <a:pt x="1362" y="594"/>
                      <a:pt x="1361" y="591"/>
                      <a:pt x="1364" y="589"/>
                    </a:cubicBezTo>
                    <a:cubicBezTo>
                      <a:pt x="1368" y="586"/>
                      <a:pt x="1367" y="583"/>
                      <a:pt x="1366" y="581"/>
                    </a:cubicBezTo>
                    <a:cubicBezTo>
                      <a:pt x="1365" y="579"/>
                      <a:pt x="1366" y="574"/>
                      <a:pt x="1365" y="573"/>
                    </a:cubicBezTo>
                    <a:cubicBezTo>
                      <a:pt x="1365" y="571"/>
                      <a:pt x="1365" y="570"/>
                      <a:pt x="1367" y="569"/>
                    </a:cubicBezTo>
                    <a:cubicBezTo>
                      <a:pt x="1369" y="568"/>
                      <a:pt x="1365" y="565"/>
                      <a:pt x="1363" y="564"/>
                    </a:cubicBezTo>
                    <a:cubicBezTo>
                      <a:pt x="1360" y="562"/>
                      <a:pt x="1356" y="561"/>
                      <a:pt x="1356" y="558"/>
                    </a:cubicBezTo>
                    <a:cubicBezTo>
                      <a:pt x="1355" y="555"/>
                      <a:pt x="1351" y="551"/>
                      <a:pt x="1347" y="551"/>
                    </a:cubicBezTo>
                    <a:cubicBezTo>
                      <a:pt x="1343" y="552"/>
                      <a:pt x="1336" y="549"/>
                      <a:pt x="1337" y="552"/>
                    </a:cubicBezTo>
                    <a:cubicBezTo>
                      <a:pt x="1338" y="554"/>
                      <a:pt x="1337" y="556"/>
                      <a:pt x="1335" y="556"/>
                    </a:cubicBezTo>
                    <a:cubicBezTo>
                      <a:pt x="1333" y="555"/>
                      <a:pt x="1332" y="557"/>
                      <a:pt x="1330" y="560"/>
                    </a:cubicBezTo>
                    <a:cubicBezTo>
                      <a:pt x="1328" y="563"/>
                      <a:pt x="1320" y="564"/>
                      <a:pt x="1324" y="560"/>
                    </a:cubicBezTo>
                    <a:cubicBezTo>
                      <a:pt x="1327" y="557"/>
                      <a:pt x="1323" y="557"/>
                      <a:pt x="1323" y="554"/>
                    </a:cubicBezTo>
                    <a:cubicBezTo>
                      <a:pt x="1324" y="550"/>
                      <a:pt x="1327" y="547"/>
                      <a:pt x="1323" y="549"/>
                    </a:cubicBezTo>
                    <a:cubicBezTo>
                      <a:pt x="1319" y="551"/>
                      <a:pt x="1319" y="557"/>
                      <a:pt x="1316" y="557"/>
                    </a:cubicBezTo>
                    <a:cubicBezTo>
                      <a:pt x="1313" y="558"/>
                      <a:pt x="1314" y="548"/>
                      <a:pt x="1315" y="546"/>
                    </a:cubicBezTo>
                    <a:cubicBezTo>
                      <a:pt x="1316" y="543"/>
                      <a:pt x="1309" y="546"/>
                      <a:pt x="1302" y="545"/>
                    </a:cubicBezTo>
                    <a:cubicBezTo>
                      <a:pt x="1295" y="545"/>
                      <a:pt x="1297" y="540"/>
                      <a:pt x="1302" y="537"/>
                    </a:cubicBezTo>
                    <a:cubicBezTo>
                      <a:pt x="1308" y="534"/>
                      <a:pt x="1307" y="531"/>
                      <a:pt x="1310" y="530"/>
                    </a:cubicBezTo>
                    <a:cubicBezTo>
                      <a:pt x="1313" y="529"/>
                      <a:pt x="1320" y="524"/>
                      <a:pt x="1324" y="522"/>
                    </a:cubicBezTo>
                    <a:cubicBezTo>
                      <a:pt x="1329" y="519"/>
                      <a:pt x="1330" y="516"/>
                      <a:pt x="1331" y="513"/>
                    </a:cubicBezTo>
                    <a:cubicBezTo>
                      <a:pt x="1332" y="511"/>
                      <a:pt x="1340" y="507"/>
                      <a:pt x="1347" y="501"/>
                    </a:cubicBezTo>
                    <a:cubicBezTo>
                      <a:pt x="1354" y="495"/>
                      <a:pt x="1357" y="492"/>
                      <a:pt x="1359" y="489"/>
                    </a:cubicBezTo>
                    <a:cubicBezTo>
                      <a:pt x="1361" y="485"/>
                      <a:pt x="1371" y="481"/>
                      <a:pt x="1372" y="478"/>
                    </a:cubicBezTo>
                    <a:cubicBezTo>
                      <a:pt x="1372" y="475"/>
                      <a:pt x="1384" y="469"/>
                      <a:pt x="1393" y="467"/>
                    </a:cubicBezTo>
                    <a:cubicBezTo>
                      <a:pt x="1401" y="465"/>
                      <a:pt x="1415" y="468"/>
                      <a:pt x="1417" y="470"/>
                    </a:cubicBezTo>
                    <a:cubicBezTo>
                      <a:pt x="1420" y="473"/>
                      <a:pt x="1422" y="472"/>
                      <a:pt x="1423" y="470"/>
                    </a:cubicBezTo>
                    <a:cubicBezTo>
                      <a:pt x="1425" y="468"/>
                      <a:pt x="1428" y="469"/>
                      <a:pt x="1434" y="470"/>
                    </a:cubicBezTo>
                    <a:cubicBezTo>
                      <a:pt x="1439" y="470"/>
                      <a:pt x="1441" y="467"/>
                      <a:pt x="1444" y="468"/>
                    </a:cubicBezTo>
                    <a:cubicBezTo>
                      <a:pt x="1448" y="469"/>
                      <a:pt x="1451" y="470"/>
                      <a:pt x="1454" y="466"/>
                    </a:cubicBezTo>
                    <a:cubicBezTo>
                      <a:pt x="1456" y="461"/>
                      <a:pt x="1467" y="462"/>
                      <a:pt x="1470" y="464"/>
                    </a:cubicBezTo>
                    <a:cubicBezTo>
                      <a:pt x="1472" y="466"/>
                      <a:pt x="1474" y="468"/>
                      <a:pt x="1478" y="465"/>
                    </a:cubicBezTo>
                    <a:cubicBezTo>
                      <a:pt x="1482" y="463"/>
                      <a:pt x="1482" y="469"/>
                      <a:pt x="1486" y="469"/>
                    </a:cubicBezTo>
                    <a:cubicBezTo>
                      <a:pt x="1490" y="470"/>
                      <a:pt x="1487" y="473"/>
                      <a:pt x="1484" y="473"/>
                    </a:cubicBezTo>
                    <a:cubicBezTo>
                      <a:pt x="1481" y="473"/>
                      <a:pt x="1476" y="475"/>
                      <a:pt x="1480" y="477"/>
                    </a:cubicBezTo>
                    <a:cubicBezTo>
                      <a:pt x="1484" y="479"/>
                      <a:pt x="1489" y="475"/>
                      <a:pt x="1492" y="475"/>
                    </a:cubicBezTo>
                    <a:cubicBezTo>
                      <a:pt x="1495" y="475"/>
                      <a:pt x="1499" y="476"/>
                      <a:pt x="1503" y="473"/>
                    </a:cubicBezTo>
                    <a:cubicBezTo>
                      <a:pt x="1508" y="470"/>
                      <a:pt x="1509" y="475"/>
                      <a:pt x="1511" y="473"/>
                    </a:cubicBezTo>
                    <a:cubicBezTo>
                      <a:pt x="1514" y="471"/>
                      <a:pt x="1520" y="470"/>
                      <a:pt x="1523" y="470"/>
                    </a:cubicBezTo>
                    <a:cubicBezTo>
                      <a:pt x="1526" y="470"/>
                      <a:pt x="1524" y="467"/>
                      <a:pt x="1519" y="467"/>
                    </a:cubicBezTo>
                    <a:cubicBezTo>
                      <a:pt x="1514" y="467"/>
                      <a:pt x="1514" y="464"/>
                      <a:pt x="1518" y="457"/>
                    </a:cubicBezTo>
                    <a:cubicBezTo>
                      <a:pt x="1522" y="450"/>
                      <a:pt x="1529" y="447"/>
                      <a:pt x="1534" y="442"/>
                    </a:cubicBezTo>
                    <a:cubicBezTo>
                      <a:pt x="1539" y="438"/>
                      <a:pt x="1543" y="440"/>
                      <a:pt x="1543" y="438"/>
                    </a:cubicBezTo>
                    <a:cubicBezTo>
                      <a:pt x="1543" y="435"/>
                      <a:pt x="1545" y="427"/>
                      <a:pt x="1549" y="427"/>
                    </a:cubicBezTo>
                    <a:cubicBezTo>
                      <a:pt x="1552" y="427"/>
                      <a:pt x="1561" y="429"/>
                      <a:pt x="1567" y="426"/>
                    </a:cubicBezTo>
                    <a:cubicBezTo>
                      <a:pt x="1573" y="422"/>
                      <a:pt x="1572" y="428"/>
                      <a:pt x="1575" y="429"/>
                    </a:cubicBezTo>
                    <a:cubicBezTo>
                      <a:pt x="1577" y="430"/>
                      <a:pt x="1580" y="424"/>
                      <a:pt x="1583" y="426"/>
                    </a:cubicBezTo>
                    <a:cubicBezTo>
                      <a:pt x="1585" y="427"/>
                      <a:pt x="1579" y="431"/>
                      <a:pt x="1577" y="436"/>
                    </a:cubicBezTo>
                    <a:cubicBezTo>
                      <a:pt x="1576" y="441"/>
                      <a:pt x="1581" y="439"/>
                      <a:pt x="1584" y="440"/>
                    </a:cubicBezTo>
                    <a:cubicBezTo>
                      <a:pt x="1586" y="442"/>
                      <a:pt x="1580" y="444"/>
                      <a:pt x="1581" y="445"/>
                    </a:cubicBezTo>
                    <a:cubicBezTo>
                      <a:pt x="1581" y="446"/>
                      <a:pt x="1587" y="446"/>
                      <a:pt x="1594" y="439"/>
                    </a:cubicBezTo>
                    <a:cubicBezTo>
                      <a:pt x="1602" y="432"/>
                      <a:pt x="1608" y="430"/>
                      <a:pt x="1613" y="430"/>
                    </a:cubicBezTo>
                    <a:cubicBezTo>
                      <a:pt x="1618" y="431"/>
                      <a:pt x="1615" y="426"/>
                      <a:pt x="1615" y="419"/>
                    </a:cubicBezTo>
                    <a:cubicBezTo>
                      <a:pt x="1616" y="412"/>
                      <a:pt x="1630" y="410"/>
                      <a:pt x="1635" y="412"/>
                    </a:cubicBezTo>
                    <a:cubicBezTo>
                      <a:pt x="1639" y="414"/>
                      <a:pt x="1639" y="416"/>
                      <a:pt x="1634" y="415"/>
                    </a:cubicBezTo>
                    <a:cubicBezTo>
                      <a:pt x="1630" y="414"/>
                      <a:pt x="1626" y="418"/>
                      <a:pt x="1626" y="424"/>
                    </a:cubicBezTo>
                    <a:cubicBezTo>
                      <a:pt x="1626" y="429"/>
                      <a:pt x="1622" y="431"/>
                      <a:pt x="1624" y="433"/>
                    </a:cubicBezTo>
                    <a:cubicBezTo>
                      <a:pt x="1626" y="435"/>
                      <a:pt x="1621" y="436"/>
                      <a:pt x="1621" y="438"/>
                    </a:cubicBezTo>
                    <a:cubicBezTo>
                      <a:pt x="1621" y="441"/>
                      <a:pt x="1621" y="442"/>
                      <a:pt x="1617" y="443"/>
                    </a:cubicBezTo>
                    <a:cubicBezTo>
                      <a:pt x="1614" y="444"/>
                      <a:pt x="1603" y="446"/>
                      <a:pt x="1603" y="450"/>
                    </a:cubicBezTo>
                    <a:cubicBezTo>
                      <a:pt x="1602" y="454"/>
                      <a:pt x="1596" y="455"/>
                      <a:pt x="1593" y="460"/>
                    </a:cubicBezTo>
                    <a:cubicBezTo>
                      <a:pt x="1591" y="465"/>
                      <a:pt x="1580" y="469"/>
                      <a:pt x="1573" y="479"/>
                    </a:cubicBezTo>
                    <a:cubicBezTo>
                      <a:pt x="1565" y="490"/>
                      <a:pt x="1554" y="490"/>
                      <a:pt x="1554" y="492"/>
                    </a:cubicBezTo>
                    <a:cubicBezTo>
                      <a:pt x="1554" y="494"/>
                      <a:pt x="1546" y="494"/>
                      <a:pt x="1544" y="494"/>
                    </a:cubicBezTo>
                    <a:cubicBezTo>
                      <a:pt x="1541" y="494"/>
                      <a:pt x="1546" y="501"/>
                      <a:pt x="1540" y="508"/>
                    </a:cubicBezTo>
                    <a:cubicBezTo>
                      <a:pt x="1533" y="515"/>
                      <a:pt x="1529" y="524"/>
                      <a:pt x="1529" y="534"/>
                    </a:cubicBezTo>
                    <a:cubicBezTo>
                      <a:pt x="1530" y="543"/>
                      <a:pt x="1533" y="570"/>
                      <a:pt x="1536" y="575"/>
                    </a:cubicBezTo>
                    <a:cubicBezTo>
                      <a:pt x="1538" y="580"/>
                      <a:pt x="1537" y="592"/>
                      <a:pt x="1539" y="594"/>
                    </a:cubicBezTo>
                    <a:cubicBezTo>
                      <a:pt x="1541" y="597"/>
                      <a:pt x="1541" y="601"/>
                      <a:pt x="1542" y="603"/>
                    </a:cubicBezTo>
                    <a:cubicBezTo>
                      <a:pt x="1544" y="604"/>
                      <a:pt x="1550" y="596"/>
                      <a:pt x="1554" y="592"/>
                    </a:cubicBezTo>
                    <a:cubicBezTo>
                      <a:pt x="1558" y="589"/>
                      <a:pt x="1557" y="588"/>
                      <a:pt x="1560" y="586"/>
                    </a:cubicBezTo>
                    <a:cubicBezTo>
                      <a:pt x="1562" y="584"/>
                      <a:pt x="1561" y="576"/>
                      <a:pt x="1562" y="574"/>
                    </a:cubicBezTo>
                    <a:cubicBezTo>
                      <a:pt x="1563" y="572"/>
                      <a:pt x="1568" y="571"/>
                      <a:pt x="1570" y="569"/>
                    </a:cubicBezTo>
                    <a:cubicBezTo>
                      <a:pt x="1571" y="567"/>
                      <a:pt x="1576" y="568"/>
                      <a:pt x="1578" y="568"/>
                    </a:cubicBezTo>
                    <a:cubicBezTo>
                      <a:pt x="1580" y="567"/>
                      <a:pt x="1578" y="561"/>
                      <a:pt x="1577" y="558"/>
                    </a:cubicBezTo>
                    <a:cubicBezTo>
                      <a:pt x="1576" y="555"/>
                      <a:pt x="1584" y="551"/>
                      <a:pt x="1588" y="548"/>
                    </a:cubicBezTo>
                    <a:cubicBezTo>
                      <a:pt x="1592" y="545"/>
                      <a:pt x="1597" y="550"/>
                      <a:pt x="1601" y="545"/>
                    </a:cubicBezTo>
                    <a:cubicBezTo>
                      <a:pt x="1606" y="541"/>
                      <a:pt x="1601" y="536"/>
                      <a:pt x="1599" y="534"/>
                    </a:cubicBezTo>
                    <a:cubicBezTo>
                      <a:pt x="1598" y="532"/>
                      <a:pt x="1604" y="522"/>
                      <a:pt x="1607" y="521"/>
                    </a:cubicBezTo>
                    <a:cubicBezTo>
                      <a:pt x="1611" y="520"/>
                      <a:pt x="1613" y="523"/>
                      <a:pt x="1616" y="520"/>
                    </a:cubicBezTo>
                    <a:cubicBezTo>
                      <a:pt x="1619" y="517"/>
                      <a:pt x="1613" y="512"/>
                      <a:pt x="1611" y="513"/>
                    </a:cubicBezTo>
                    <a:cubicBezTo>
                      <a:pt x="1608" y="513"/>
                      <a:pt x="1608" y="504"/>
                      <a:pt x="1613" y="500"/>
                    </a:cubicBezTo>
                    <a:cubicBezTo>
                      <a:pt x="1619" y="496"/>
                      <a:pt x="1616" y="495"/>
                      <a:pt x="1613" y="494"/>
                    </a:cubicBezTo>
                    <a:cubicBezTo>
                      <a:pt x="1609" y="493"/>
                      <a:pt x="1608" y="494"/>
                      <a:pt x="1606" y="494"/>
                    </a:cubicBezTo>
                    <a:cubicBezTo>
                      <a:pt x="1603" y="495"/>
                      <a:pt x="1600" y="489"/>
                      <a:pt x="1604" y="483"/>
                    </a:cubicBezTo>
                    <a:cubicBezTo>
                      <a:pt x="1609" y="477"/>
                      <a:pt x="1613" y="478"/>
                      <a:pt x="1614" y="473"/>
                    </a:cubicBezTo>
                    <a:cubicBezTo>
                      <a:pt x="1615" y="468"/>
                      <a:pt x="1621" y="461"/>
                      <a:pt x="1622" y="459"/>
                    </a:cubicBezTo>
                    <a:cubicBezTo>
                      <a:pt x="1624" y="456"/>
                      <a:pt x="1630" y="459"/>
                      <a:pt x="1632" y="458"/>
                    </a:cubicBezTo>
                    <a:cubicBezTo>
                      <a:pt x="1634" y="458"/>
                      <a:pt x="1634" y="463"/>
                      <a:pt x="1636" y="460"/>
                    </a:cubicBezTo>
                    <a:cubicBezTo>
                      <a:pt x="1639" y="458"/>
                      <a:pt x="1644" y="449"/>
                      <a:pt x="1648" y="449"/>
                    </a:cubicBezTo>
                    <a:cubicBezTo>
                      <a:pt x="1652" y="449"/>
                      <a:pt x="1649" y="455"/>
                      <a:pt x="1650" y="459"/>
                    </a:cubicBezTo>
                    <a:cubicBezTo>
                      <a:pt x="1651" y="463"/>
                      <a:pt x="1653" y="458"/>
                      <a:pt x="1661" y="453"/>
                    </a:cubicBezTo>
                    <a:cubicBezTo>
                      <a:pt x="1668" y="448"/>
                      <a:pt x="1684" y="449"/>
                      <a:pt x="1689" y="451"/>
                    </a:cubicBezTo>
                    <a:cubicBezTo>
                      <a:pt x="1694" y="453"/>
                      <a:pt x="1694" y="459"/>
                      <a:pt x="1697" y="458"/>
                    </a:cubicBezTo>
                    <a:cubicBezTo>
                      <a:pt x="1701" y="457"/>
                      <a:pt x="1698" y="453"/>
                      <a:pt x="1702" y="451"/>
                    </a:cubicBezTo>
                    <a:cubicBezTo>
                      <a:pt x="1706" y="450"/>
                      <a:pt x="1713" y="446"/>
                      <a:pt x="1718" y="442"/>
                    </a:cubicBezTo>
                    <a:cubicBezTo>
                      <a:pt x="1723" y="438"/>
                      <a:pt x="1722" y="441"/>
                      <a:pt x="1725" y="438"/>
                    </a:cubicBezTo>
                    <a:cubicBezTo>
                      <a:pt x="1728" y="434"/>
                      <a:pt x="1730" y="436"/>
                      <a:pt x="1731" y="433"/>
                    </a:cubicBezTo>
                    <a:cubicBezTo>
                      <a:pt x="1732" y="431"/>
                      <a:pt x="1740" y="427"/>
                      <a:pt x="1750" y="425"/>
                    </a:cubicBezTo>
                    <a:cubicBezTo>
                      <a:pt x="1761" y="423"/>
                      <a:pt x="1774" y="416"/>
                      <a:pt x="1774" y="413"/>
                    </a:cubicBezTo>
                    <a:cubicBezTo>
                      <a:pt x="1773" y="411"/>
                      <a:pt x="1778" y="410"/>
                      <a:pt x="1778" y="412"/>
                    </a:cubicBezTo>
                    <a:cubicBezTo>
                      <a:pt x="1779" y="415"/>
                      <a:pt x="1783" y="414"/>
                      <a:pt x="1788" y="415"/>
                    </a:cubicBezTo>
                    <a:cubicBezTo>
                      <a:pt x="1794" y="416"/>
                      <a:pt x="1796" y="418"/>
                      <a:pt x="1801" y="414"/>
                    </a:cubicBezTo>
                    <a:cubicBezTo>
                      <a:pt x="1805" y="410"/>
                      <a:pt x="1800" y="408"/>
                      <a:pt x="1800" y="405"/>
                    </a:cubicBezTo>
                    <a:cubicBezTo>
                      <a:pt x="1800" y="401"/>
                      <a:pt x="1793" y="398"/>
                      <a:pt x="1794" y="394"/>
                    </a:cubicBezTo>
                    <a:cubicBezTo>
                      <a:pt x="1795" y="391"/>
                      <a:pt x="1788" y="382"/>
                      <a:pt x="1786" y="383"/>
                    </a:cubicBezTo>
                    <a:cubicBezTo>
                      <a:pt x="1784" y="385"/>
                      <a:pt x="1779" y="382"/>
                      <a:pt x="1779" y="379"/>
                    </a:cubicBezTo>
                    <a:cubicBezTo>
                      <a:pt x="1779" y="377"/>
                      <a:pt x="1779" y="373"/>
                      <a:pt x="1776" y="375"/>
                    </a:cubicBezTo>
                    <a:cubicBezTo>
                      <a:pt x="1773" y="377"/>
                      <a:pt x="1767" y="376"/>
                      <a:pt x="1766" y="373"/>
                    </a:cubicBezTo>
                    <a:cubicBezTo>
                      <a:pt x="1765" y="370"/>
                      <a:pt x="1773" y="368"/>
                      <a:pt x="1778" y="370"/>
                    </a:cubicBezTo>
                    <a:cubicBezTo>
                      <a:pt x="1783" y="372"/>
                      <a:pt x="1781" y="374"/>
                      <a:pt x="1784" y="376"/>
                    </a:cubicBezTo>
                    <a:cubicBezTo>
                      <a:pt x="1786" y="377"/>
                      <a:pt x="1793" y="377"/>
                      <a:pt x="1796" y="375"/>
                    </a:cubicBezTo>
                    <a:cubicBezTo>
                      <a:pt x="1800" y="373"/>
                      <a:pt x="1810" y="370"/>
                      <a:pt x="1811" y="367"/>
                    </a:cubicBezTo>
                    <a:cubicBezTo>
                      <a:pt x="1813" y="364"/>
                      <a:pt x="1811" y="363"/>
                      <a:pt x="1815" y="361"/>
                    </a:cubicBezTo>
                    <a:cubicBezTo>
                      <a:pt x="1818" y="360"/>
                      <a:pt x="1815" y="356"/>
                      <a:pt x="1813" y="355"/>
                    </a:cubicBezTo>
                    <a:cubicBezTo>
                      <a:pt x="1810" y="353"/>
                      <a:pt x="1810" y="349"/>
                      <a:pt x="1813" y="349"/>
                    </a:cubicBezTo>
                    <a:cubicBezTo>
                      <a:pt x="1816" y="349"/>
                      <a:pt x="1816" y="346"/>
                      <a:pt x="1818" y="346"/>
                    </a:cubicBezTo>
                    <a:cubicBezTo>
                      <a:pt x="1820" y="345"/>
                      <a:pt x="1820" y="347"/>
                      <a:pt x="1824" y="345"/>
                    </a:cubicBezTo>
                    <a:cubicBezTo>
                      <a:pt x="1827" y="343"/>
                      <a:pt x="1824" y="348"/>
                      <a:pt x="1822" y="351"/>
                    </a:cubicBezTo>
                    <a:cubicBezTo>
                      <a:pt x="1820" y="354"/>
                      <a:pt x="1826" y="357"/>
                      <a:pt x="1826" y="359"/>
                    </a:cubicBezTo>
                    <a:cubicBezTo>
                      <a:pt x="1827" y="361"/>
                      <a:pt x="1834" y="361"/>
                      <a:pt x="1838" y="359"/>
                    </a:cubicBezTo>
                    <a:cubicBezTo>
                      <a:pt x="1842" y="357"/>
                      <a:pt x="1855" y="362"/>
                      <a:pt x="1855" y="365"/>
                    </a:cubicBezTo>
                    <a:cubicBezTo>
                      <a:pt x="1856" y="368"/>
                      <a:pt x="1858" y="372"/>
                      <a:pt x="1863" y="375"/>
                    </a:cubicBezTo>
                    <a:cubicBezTo>
                      <a:pt x="1869" y="377"/>
                      <a:pt x="1874" y="376"/>
                      <a:pt x="1875" y="379"/>
                    </a:cubicBezTo>
                    <a:cubicBezTo>
                      <a:pt x="1876" y="381"/>
                      <a:pt x="1878" y="383"/>
                      <a:pt x="1881" y="382"/>
                    </a:cubicBezTo>
                    <a:cubicBezTo>
                      <a:pt x="1884" y="381"/>
                      <a:pt x="1885" y="385"/>
                      <a:pt x="1887" y="383"/>
                    </a:cubicBezTo>
                    <a:cubicBezTo>
                      <a:pt x="1890" y="381"/>
                      <a:pt x="1891" y="384"/>
                      <a:pt x="1894" y="381"/>
                    </a:cubicBezTo>
                    <a:cubicBezTo>
                      <a:pt x="1896" y="379"/>
                      <a:pt x="1887" y="377"/>
                      <a:pt x="1889" y="375"/>
                    </a:cubicBezTo>
                    <a:cubicBezTo>
                      <a:pt x="1890" y="373"/>
                      <a:pt x="1892" y="377"/>
                      <a:pt x="1894" y="376"/>
                    </a:cubicBezTo>
                    <a:cubicBezTo>
                      <a:pt x="1897" y="376"/>
                      <a:pt x="1893" y="371"/>
                      <a:pt x="1895" y="371"/>
                    </a:cubicBezTo>
                    <a:cubicBezTo>
                      <a:pt x="1897" y="370"/>
                      <a:pt x="1896" y="360"/>
                      <a:pt x="1894" y="360"/>
                    </a:cubicBezTo>
                    <a:cubicBezTo>
                      <a:pt x="1892" y="359"/>
                      <a:pt x="1893" y="356"/>
                      <a:pt x="1897" y="358"/>
                    </a:cubicBezTo>
                    <a:cubicBezTo>
                      <a:pt x="1901" y="361"/>
                      <a:pt x="1907" y="361"/>
                      <a:pt x="1910" y="361"/>
                    </a:cubicBezTo>
                    <a:cubicBezTo>
                      <a:pt x="1913" y="361"/>
                      <a:pt x="1910" y="358"/>
                      <a:pt x="1907" y="358"/>
                    </a:cubicBezTo>
                    <a:cubicBezTo>
                      <a:pt x="1904" y="357"/>
                      <a:pt x="1908" y="355"/>
                      <a:pt x="1910" y="357"/>
                    </a:cubicBezTo>
                    <a:cubicBezTo>
                      <a:pt x="1912" y="359"/>
                      <a:pt x="1915" y="360"/>
                      <a:pt x="1916" y="358"/>
                    </a:cubicBezTo>
                    <a:cubicBezTo>
                      <a:pt x="1916" y="356"/>
                      <a:pt x="1918" y="351"/>
                      <a:pt x="1922" y="351"/>
                    </a:cubicBezTo>
                    <a:cubicBezTo>
                      <a:pt x="1925" y="352"/>
                      <a:pt x="1926" y="350"/>
                      <a:pt x="1923" y="348"/>
                    </a:cubicBezTo>
                    <a:close/>
                    <a:moveTo>
                      <a:pt x="993" y="567"/>
                    </a:moveTo>
                    <a:cubicBezTo>
                      <a:pt x="984" y="576"/>
                      <a:pt x="965" y="578"/>
                      <a:pt x="965" y="585"/>
                    </a:cubicBezTo>
                    <a:cubicBezTo>
                      <a:pt x="965" y="592"/>
                      <a:pt x="942" y="595"/>
                      <a:pt x="940" y="592"/>
                    </a:cubicBezTo>
                    <a:cubicBezTo>
                      <a:pt x="938" y="589"/>
                      <a:pt x="957" y="589"/>
                      <a:pt x="961" y="579"/>
                    </a:cubicBezTo>
                    <a:cubicBezTo>
                      <a:pt x="966" y="569"/>
                      <a:pt x="983" y="563"/>
                      <a:pt x="991" y="550"/>
                    </a:cubicBezTo>
                    <a:cubicBezTo>
                      <a:pt x="997" y="541"/>
                      <a:pt x="1002" y="526"/>
                      <a:pt x="1006" y="527"/>
                    </a:cubicBezTo>
                    <a:cubicBezTo>
                      <a:pt x="1009" y="528"/>
                      <a:pt x="1003" y="559"/>
                      <a:pt x="993" y="567"/>
                    </a:cubicBezTo>
                    <a:close/>
                    <a:moveTo>
                      <a:pt x="385" y="202"/>
                    </a:moveTo>
                    <a:cubicBezTo>
                      <a:pt x="385" y="206"/>
                      <a:pt x="383" y="208"/>
                      <a:pt x="377" y="208"/>
                    </a:cubicBezTo>
                    <a:cubicBezTo>
                      <a:pt x="370" y="208"/>
                      <a:pt x="380" y="212"/>
                      <a:pt x="380" y="216"/>
                    </a:cubicBezTo>
                    <a:cubicBezTo>
                      <a:pt x="381" y="219"/>
                      <a:pt x="374" y="217"/>
                      <a:pt x="374" y="222"/>
                    </a:cubicBezTo>
                    <a:cubicBezTo>
                      <a:pt x="373" y="228"/>
                      <a:pt x="361" y="222"/>
                      <a:pt x="360" y="230"/>
                    </a:cubicBezTo>
                    <a:cubicBezTo>
                      <a:pt x="358" y="237"/>
                      <a:pt x="366" y="236"/>
                      <a:pt x="371" y="236"/>
                    </a:cubicBezTo>
                    <a:cubicBezTo>
                      <a:pt x="376" y="237"/>
                      <a:pt x="369" y="242"/>
                      <a:pt x="373" y="245"/>
                    </a:cubicBezTo>
                    <a:cubicBezTo>
                      <a:pt x="377" y="248"/>
                      <a:pt x="380" y="247"/>
                      <a:pt x="377" y="241"/>
                    </a:cubicBezTo>
                    <a:cubicBezTo>
                      <a:pt x="375" y="235"/>
                      <a:pt x="391" y="243"/>
                      <a:pt x="386" y="247"/>
                    </a:cubicBezTo>
                    <a:cubicBezTo>
                      <a:pt x="381" y="252"/>
                      <a:pt x="394" y="255"/>
                      <a:pt x="401" y="255"/>
                    </a:cubicBezTo>
                    <a:cubicBezTo>
                      <a:pt x="407" y="256"/>
                      <a:pt x="429" y="260"/>
                      <a:pt x="430" y="255"/>
                    </a:cubicBezTo>
                    <a:cubicBezTo>
                      <a:pt x="430" y="252"/>
                      <a:pt x="422" y="249"/>
                      <a:pt x="415" y="242"/>
                    </a:cubicBezTo>
                    <a:cubicBezTo>
                      <a:pt x="408" y="234"/>
                      <a:pt x="403" y="222"/>
                      <a:pt x="411" y="217"/>
                    </a:cubicBezTo>
                    <a:cubicBezTo>
                      <a:pt x="419" y="212"/>
                      <a:pt x="412" y="210"/>
                      <a:pt x="420" y="204"/>
                    </a:cubicBezTo>
                    <a:cubicBezTo>
                      <a:pt x="428" y="199"/>
                      <a:pt x="423" y="193"/>
                      <a:pt x="430" y="193"/>
                    </a:cubicBezTo>
                    <a:cubicBezTo>
                      <a:pt x="436" y="192"/>
                      <a:pt x="429" y="186"/>
                      <a:pt x="436" y="185"/>
                    </a:cubicBezTo>
                    <a:cubicBezTo>
                      <a:pt x="442" y="184"/>
                      <a:pt x="444" y="177"/>
                      <a:pt x="443" y="174"/>
                    </a:cubicBezTo>
                    <a:cubicBezTo>
                      <a:pt x="442" y="171"/>
                      <a:pt x="450" y="174"/>
                      <a:pt x="453" y="170"/>
                    </a:cubicBezTo>
                    <a:cubicBezTo>
                      <a:pt x="457" y="166"/>
                      <a:pt x="466" y="169"/>
                      <a:pt x="468" y="163"/>
                    </a:cubicBezTo>
                    <a:cubicBezTo>
                      <a:pt x="471" y="158"/>
                      <a:pt x="509" y="145"/>
                      <a:pt x="531" y="140"/>
                    </a:cubicBezTo>
                    <a:cubicBezTo>
                      <a:pt x="553" y="135"/>
                      <a:pt x="568" y="126"/>
                      <a:pt x="560" y="120"/>
                    </a:cubicBezTo>
                    <a:cubicBezTo>
                      <a:pt x="552" y="114"/>
                      <a:pt x="531" y="122"/>
                      <a:pt x="525" y="126"/>
                    </a:cubicBezTo>
                    <a:cubicBezTo>
                      <a:pt x="520" y="131"/>
                      <a:pt x="512" y="128"/>
                      <a:pt x="507" y="131"/>
                    </a:cubicBezTo>
                    <a:cubicBezTo>
                      <a:pt x="502" y="134"/>
                      <a:pt x="490" y="136"/>
                      <a:pt x="485" y="133"/>
                    </a:cubicBezTo>
                    <a:cubicBezTo>
                      <a:pt x="479" y="129"/>
                      <a:pt x="472" y="137"/>
                      <a:pt x="468" y="137"/>
                    </a:cubicBezTo>
                    <a:cubicBezTo>
                      <a:pt x="464" y="136"/>
                      <a:pt x="459" y="141"/>
                      <a:pt x="454" y="141"/>
                    </a:cubicBezTo>
                    <a:cubicBezTo>
                      <a:pt x="449" y="140"/>
                      <a:pt x="440" y="144"/>
                      <a:pt x="439" y="147"/>
                    </a:cubicBezTo>
                    <a:cubicBezTo>
                      <a:pt x="439" y="150"/>
                      <a:pt x="431" y="149"/>
                      <a:pt x="431" y="152"/>
                    </a:cubicBezTo>
                    <a:cubicBezTo>
                      <a:pt x="431" y="156"/>
                      <a:pt x="424" y="159"/>
                      <a:pt x="421" y="156"/>
                    </a:cubicBezTo>
                    <a:cubicBezTo>
                      <a:pt x="418" y="153"/>
                      <a:pt x="414" y="159"/>
                      <a:pt x="418" y="163"/>
                    </a:cubicBezTo>
                    <a:cubicBezTo>
                      <a:pt x="423" y="168"/>
                      <a:pt x="410" y="168"/>
                      <a:pt x="412" y="171"/>
                    </a:cubicBezTo>
                    <a:cubicBezTo>
                      <a:pt x="414" y="173"/>
                      <a:pt x="407" y="175"/>
                      <a:pt x="409" y="178"/>
                    </a:cubicBezTo>
                    <a:cubicBezTo>
                      <a:pt x="410" y="181"/>
                      <a:pt x="404" y="182"/>
                      <a:pt x="399" y="183"/>
                    </a:cubicBezTo>
                    <a:cubicBezTo>
                      <a:pt x="394" y="184"/>
                      <a:pt x="391" y="191"/>
                      <a:pt x="398" y="191"/>
                    </a:cubicBezTo>
                    <a:cubicBezTo>
                      <a:pt x="404" y="191"/>
                      <a:pt x="394" y="192"/>
                      <a:pt x="395" y="197"/>
                    </a:cubicBezTo>
                    <a:cubicBezTo>
                      <a:pt x="395" y="202"/>
                      <a:pt x="384" y="199"/>
                      <a:pt x="385" y="202"/>
                    </a:cubicBezTo>
                    <a:close/>
                    <a:moveTo>
                      <a:pt x="430" y="29"/>
                    </a:moveTo>
                    <a:cubicBezTo>
                      <a:pt x="431" y="32"/>
                      <a:pt x="429" y="32"/>
                      <a:pt x="422" y="32"/>
                    </a:cubicBezTo>
                    <a:cubicBezTo>
                      <a:pt x="415" y="32"/>
                      <a:pt x="412" y="36"/>
                      <a:pt x="415" y="39"/>
                    </a:cubicBezTo>
                    <a:cubicBezTo>
                      <a:pt x="419" y="42"/>
                      <a:pt x="437" y="41"/>
                      <a:pt x="440" y="37"/>
                    </a:cubicBezTo>
                    <a:cubicBezTo>
                      <a:pt x="443" y="33"/>
                      <a:pt x="451" y="36"/>
                      <a:pt x="452" y="32"/>
                    </a:cubicBezTo>
                    <a:cubicBezTo>
                      <a:pt x="453" y="28"/>
                      <a:pt x="429" y="26"/>
                      <a:pt x="430" y="29"/>
                    </a:cubicBezTo>
                    <a:close/>
                    <a:moveTo>
                      <a:pt x="387" y="33"/>
                    </a:moveTo>
                    <a:cubicBezTo>
                      <a:pt x="387" y="28"/>
                      <a:pt x="370" y="34"/>
                      <a:pt x="373" y="35"/>
                    </a:cubicBezTo>
                    <a:cubicBezTo>
                      <a:pt x="376" y="36"/>
                      <a:pt x="387" y="39"/>
                      <a:pt x="387" y="33"/>
                    </a:cubicBezTo>
                    <a:close/>
                    <a:moveTo>
                      <a:pt x="429" y="11"/>
                    </a:moveTo>
                    <a:cubicBezTo>
                      <a:pt x="437" y="11"/>
                      <a:pt x="434" y="6"/>
                      <a:pt x="440" y="7"/>
                    </a:cubicBezTo>
                    <a:cubicBezTo>
                      <a:pt x="445" y="7"/>
                      <a:pt x="452" y="7"/>
                      <a:pt x="449" y="4"/>
                    </a:cubicBezTo>
                    <a:cubicBezTo>
                      <a:pt x="447" y="0"/>
                      <a:pt x="427" y="2"/>
                      <a:pt x="429" y="4"/>
                    </a:cubicBezTo>
                    <a:cubicBezTo>
                      <a:pt x="431" y="7"/>
                      <a:pt x="414" y="6"/>
                      <a:pt x="414" y="7"/>
                    </a:cubicBezTo>
                    <a:cubicBezTo>
                      <a:pt x="415" y="9"/>
                      <a:pt x="421" y="11"/>
                      <a:pt x="429" y="11"/>
                    </a:cubicBezTo>
                    <a:close/>
                    <a:moveTo>
                      <a:pt x="487" y="23"/>
                    </a:moveTo>
                    <a:cubicBezTo>
                      <a:pt x="490" y="20"/>
                      <a:pt x="483" y="20"/>
                      <a:pt x="482" y="17"/>
                    </a:cubicBezTo>
                    <a:cubicBezTo>
                      <a:pt x="482" y="14"/>
                      <a:pt x="463" y="13"/>
                      <a:pt x="464" y="16"/>
                    </a:cubicBezTo>
                    <a:cubicBezTo>
                      <a:pt x="465" y="20"/>
                      <a:pt x="451" y="23"/>
                      <a:pt x="455" y="27"/>
                    </a:cubicBezTo>
                    <a:cubicBezTo>
                      <a:pt x="463" y="33"/>
                      <a:pt x="485" y="26"/>
                      <a:pt x="487" y="23"/>
                    </a:cubicBezTo>
                    <a:close/>
                    <a:moveTo>
                      <a:pt x="434" y="17"/>
                    </a:moveTo>
                    <a:cubicBezTo>
                      <a:pt x="435" y="10"/>
                      <a:pt x="424" y="16"/>
                      <a:pt x="415" y="12"/>
                    </a:cubicBezTo>
                    <a:cubicBezTo>
                      <a:pt x="406" y="9"/>
                      <a:pt x="401" y="9"/>
                      <a:pt x="407" y="14"/>
                    </a:cubicBezTo>
                    <a:cubicBezTo>
                      <a:pt x="410" y="16"/>
                      <a:pt x="392" y="18"/>
                      <a:pt x="395" y="21"/>
                    </a:cubicBezTo>
                    <a:cubicBezTo>
                      <a:pt x="401" y="27"/>
                      <a:pt x="433" y="24"/>
                      <a:pt x="434" y="17"/>
                    </a:cubicBezTo>
                    <a:close/>
                  </a:path>
                </a:pathLst>
              </a:custGeom>
              <a:solidFill>
                <a:srgbClr val="C9C9C9"/>
              </a:solidFill>
              <a:ln w="9525">
                <a:noFill/>
                <a:round/>
              </a:ln>
            </p:spPr>
            <p:txBody>
              <a:bodyPr vert="horz" wrap="square" lIns="91440" tIns="45720" rIns="91440" bIns="45720" numCol="1" anchor="t" anchorCtr="0" compatLnSpc="1"/>
              <a:lstStyle/>
              <a:p>
                <a:pPr algn="ctr"/>
                <a:endParaRPr lang="zh-CN" altLang="en-US"/>
              </a:p>
            </p:txBody>
          </p:sp>
          <p:sp>
            <p:nvSpPr>
              <p:cNvPr id="158" name="Freeform 158"/>
              <p:cNvSpPr/>
              <p:nvPr/>
            </p:nvSpPr>
            <p:spPr bwMode="auto">
              <a:xfrm>
                <a:off x="7853" y="6307"/>
                <a:ext cx="743" cy="782"/>
              </a:xfrm>
              <a:custGeom>
                <a:avLst/>
                <a:gdLst/>
                <a:ahLst/>
                <a:cxnLst>
                  <a:cxn ang="0">
                    <a:pos x="184" y="102"/>
                  </a:cxn>
                  <a:cxn ang="0">
                    <a:pos x="184" y="95"/>
                  </a:cxn>
                  <a:cxn ang="0">
                    <a:pos x="181" y="91"/>
                  </a:cxn>
                  <a:cxn ang="0">
                    <a:pos x="186" y="81"/>
                  </a:cxn>
                  <a:cxn ang="0">
                    <a:pos x="189" y="71"/>
                  </a:cxn>
                  <a:cxn ang="0">
                    <a:pos x="194" y="54"/>
                  </a:cxn>
                  <a:cxn ang="0">
                    <a:pos x="203" y="44"/>
                  </a:cxn>
                  <a:cxn ang="0">
                    <a:pos x="203" y="33"/>
                  </a:cxn>
                  <a:cxn ang="0">
                    <a:pos x="204" y="23"/>
                  </a:cxn>
                  <a:cxn ang="0">
                    <a:pos x="185" y="13"/>
                  </a:cxn>
                  <a:cxn ang="0">
                    <a:pos x="172" y="13"/>
                  </a:cxn>
                  <a:cxn ang="0">
                    <a:pos x="164" y="4"/>
                  </a:cxn>
                  <a:cxn ang="0">
                    <a:pos x="156" y="6"/>
                  </a:cxn>
                  <a:cxn ang="0">
                    <a:pos x="134" y="6"/>
                  </a:cxn>
                  <a:cxn ang="0">
                    <a:pos x="114" y="9"/>
                  </a:cxn>
                  <a:cxn ang="0">
                    <a:pos x="89" y="13"/>
                  </a:cxn>
                  <a:cxn ang="0">
                    <a:pos x="68" y="16"/>
                  </a:cxn>
                  <a:cxn ang="0">
                    <a:pos x="66" y="35"/>
                  </a:cxn>
                  <a:cxn ang="0">
                    <a:pos x="53" y="71"/>
                  </a:cxn>
                  <a:cxn ang="0">
                    <a:pos x="43" y="102"/>
                  </a:cxn>
                  <a:cxn ang="0">
                    <a:pos x="32" y="117"/>
                  </a:cxn>
                  <a:cxn ang="0">
                    <a:pos x="18" y="117"/>
                  </a:cxn>
                  <a:cxn ang="0">
                    <a:pos x="0" y="121"/>
                  </a:cxn>
                  <a:cxn ang="0">
                    <a:pos x="4" y="135"/>
                  </a:cxn>
                  <a:cxn ang="0">
                    <a:pos x="47" y="132"/>
                  </a:cxn>
                  <a:cxn ang="0">
                    <a:pos x="53" y="150"/>
                  </a:cxn>
                  <a:cxn ang="0">
                    <a:pos x="76" y="155"/>
                  </a:cxn>
                  <a:cxn ang="0">
                    <a:pos x="89" y="145"/>
                  </a:cxn>
                  <a:cxn ang="0">
                    <a:pos x="102" y="149"/>
                  </a:cxn>
                  <a:cxn ang="0">
                    <a:pos x="103" y="174"/>
                  </a:cxn>
                  <a:cxn ang="0">
                    <a:pos x="108" y="192"/>
                  </a:cxn>
                  <a:cxn ang="0">
                    <a:pos x="124" y="188"/>
                  </a:cxn>
                  <a:cxn ang="0">
                    <a:pos x="130" y="191"/>
                  </a:cxn>
                  <a:cxn ang="0">
                    <a:pos x="140" y="193"/>
                  </a:cxn>
                  <a:cxn ang="0">
                    <a:pos x="153" y="201"/>
                  </a:cxn>
                  <a:cxn ang="0">
                    <a:pos x="162" y="198"/>
                  </a:cxn>
                  <a:cxn ang="0">
                    <a:pos x="177" y="206"/>
                  </a:cxn>
                  <a:cxn ang="0">
                    <a:pos x="189" y="216"/>
                  </a:cxn>
                  <a:cxn ang="0">
                    <a:pos x="190" y="203"/>
                  </a:cxn>
                  <a:cxn ang="0">
                    <a:pos x="175" y="196"/>
                  </a:cxn>
                  <a:cxn ang="0">
                    <a:pos x="178" y="173"/>
                  </a:cxn>
                  <a:cxn ang="0">
                    <a:pos x="182" y="160"/>
                  </a:cxn>
                  <a:cxn ang="0">
                    <a:pos x="196" y="157"/>
                  </a:cxn>
                  <a:cxn ang="0">
                    <a:pos x="189" y="144"/>
                  </a:cxn>
                </a:cxnLst>
                <a:rect l="0" t="0" r="r" b="b"/>
                <a:pathLst>
                  <a:path w="206" h="218">
                    <a:moveTo>
                      <a:pt x="189" y="144"/>
                    </a:moveTo>
                    <a:cubicBezTo>
                      <a:pt x="183" y="141"/>
                      <a:pt x="181" y="103"/>
                      <a:pt x="184" y="102"/>
                    </a:cubicBezTo>
                    <a:cubicBezTo>
                      <a:pt x="184" y="102"/>
                      <a:pt x="185" y="102"/>
                      <a:pt x="185" y="103"/>
                    </a:cubicBezTo>
                    <a:cubicBezTo>
                      <a:pt x="184" y="95"/>
                      <a:pt x="184" y="95"/>
                      <a:pt x="184" y="95"/>
                    </a:cubicBezTo>
                    <a:cubicBezTo>
                      <a:pt x="184" y="95"/>
                      <a:pt x="184" y="94"/>
                      <a:pt x="184" y="94"/>
                    </a:cubicBezTo>
                    <a:cubicBezTo>
                      <a:pt x="183" y="94"/>
                      <a:pt x="181" y="93"/>
                      <a:pt x="181" y="91"/>
                    </a:cubicBezTo>
                    <a:cubicBezTo>
                      <a:pt x="181" y="88"/>
                      <a:pt x="184" y="88"/>
                      <a:pt x="184" y="88"/>
                    </a:cubicBezTo>
                    <a:cubicBezTo>
                      <a:pt x="184" y="88"/>
                      <a:pt x="183" y="82"/>
                      <a:pt x="186" y="81"/>
                    </a:cubicBezTo>
                    <a:cubicBezTo>
                      <a:pt x="187" y="80"/>
                      <a:pt x="187" y="80"/>
                      <a:pt x="187" y="79"/>
                    </a:cubicBezTo>
                    <a:cubicBezTo>
                      <a:pt x="189" y="78"/>
                      <a:pt x="189" y="74"/>
                      <a:pt x="189" y="71"/>
                    </a:cubicBezTo>
                    <a:cubicBezTo>
                      <a:pt x="189" y="68"/>
                      <a:pt x="190" y="64"/>
                      <a:pt x="191" y="62"/>
                    </a:cubicBezTo>
                    <a:cubicBezTo>
                      <a:pt x="193" y="59"/>
                      <a:pt x="192" y="55"/>
                      <a:pt x="194" y="54"/>
                    </a:cubicBezTo>
                    <a:cubicBezTo>
                      <a:pt x="196" y="52"/>
                      <a:pt x="196" y="48"/>
                      <a:pt x="198" y="47"/>
                    </a:cubicBezTo>
                    <a:cubicBezTo>
                      <a:pt x="201" y="47"/>
                      <a:pt x="203" y="46"/>
                      <a:pt x="203" y="44"/>
                    </a:cubicBezTo>
                    <a:cubicBezTo>
                      <a:pt x="203" y="43"/>
                      <a:pt x="206" y="41"/>
                      <a:pt x="206" y="38"/>
                    </a:cubicBezTo>
                    <a:cubicBezTo>
                      <a:pt x="206" y="36"/>
                      <a:pt x="203" y="36"/>
                      <a:pt x="203" y="33"/>
                    </a:cubicBezTo>
                    <a:cubicBezTo>
                      <a:pt x="203" y="30"/>
                      <a:pt x="204" y="23"/>
                      <a:pt x="204" y="23"/>
                    </a:cubicBezTo>
                    <a:cubicBezTo>
                      <a:pt x="204" y="23"/>
                      <a:pt x="204" y="23"/>
                      <a:pt x="204" y="23"/>
                    </a:cubicBezTo>
                    <a:cubicBezTo>
                      <a:pt x="198" y="18"/>
                      <a:pt x="192" y="13"/>
                      <a:pt x="191" y="12"/>
                    </a:cubicBezTo>
                    <a:cubicBezTo>
                      <a:pt x="189" y="11"/>
                      <a:pt x="185" y="13"/>
                      <a:pt x="185" y="13"/>
                    </a:cubicBezTo>
                    <a:cubicBezTo>
                      <a:pt x="185" y="13"/>
                      <a:pt x="182" y="10"/>
                      <a:pt x="179" y="13"/>
                    </a:cubicBezTo>
                    <a:cubicBezTo>
                      <a:pt x="176" y="15"/>
                      <a:pt x="172" y="13"/>
                      <a:pt x="172" y="13"/>
                    </a:cubicBezTo>
                    <a:cubicBezTo>
                      <a:pt x="172" y="13"/>
                      <a:pt x="168" y="11"/>
                      <a:pt x="167" y="7"/>
                    </a:cubicBezTo>
                    <a:cubicBezTo>
                      <a:pt x="166" y="6"/>
                      <a:pt x="165" y="5"/>
                      <a:pt x="164" y="4"/>
                    </a:cubicBezTo>
                    <a:cubicBezTo>
                      <a:pt x="164" y="5"/>
                      <a:pt x="164" y="5"/>
                      <a:pt x="164" y="5"/>
                    </a:cubicBezTo>
                    <a:cubicBezTo>
                      <a:pt x="156" y="6"/>
                      <a:pt x="156" y="6"/>
                      <a:pt x="156" y="6"/>
                    </a:cubicBezTo>
                    <a:cubicBezTo>
                      <a:pt x="156" y="6"/>
                      <a:pt x="146" y="0"/>
                      <a:pt x="143" y="5"/>
                    </a:cubicBezTo>
                    <a:cubicBezTo>
                      <a:pt x="141" y="9"/>
                      <a:pt x="139" y="6"/>
                      <a:pt x="134" y="6"/>
                    </a:cubicBezTo>
                    <a:cubicBezTo>
                      <a:pt x="130" y="6"/>
                      <a:pt x="125" y="8"/>
                      <a:pt x="123" y="9"/>
                    </a:cubicBezTo>
                    <a:cubicBezTo>
                      <a:pt x="120" y="11"/>
                      <a:pt x="116" y="8"/>
                      <a:pt x="114" y="9"/>
                    </a:cubicBezTo>
                    <a:cubicBezTo>
                      <a:pt x="111" y="11"/>
                      <a:pt x="110" y="17"/>
                      <a:pt x="110" y="17"/>
                    </a:cubicBezTo>
                    <a:cubicBezTo>
                      <a:pt x="89" y="13"/>
                      <a:pt x="89" y="13"/>
                      <a:pt x="89" y="13"/>
                    </a:cubicBezTo>
                    <a:cubicBezTo>
                      <a:pt x="89" y="13"/>
                      <a:pt x="84" y="7"/>
                      <a:pt x="79" y="7"/>
                    </a:cubicBezTo>
                    <a:cubicBezTo>
                      <a:pt x="75" y="7"/>
                      <a:pt x="68" y="16"/>
                      <a:pt x="68" y="16"/>
                    </a:cubicBezTo>
                    <a:cubicBezTo>
                      <a:pt x="68" y="23"/>
                      <a:pt x="68" y="23"/>
                      <a:pt x="68" y="23"/>
                    </a:cubicBezTo>
                    <a:cubicBezTo>
                      <a:pt x="69" y="28"/>
                      <a:pt x="67" y="33"/>
                      <a:pt x="66" y="35"/>
                    </a:cubicBezTo>
                    <a:cubicBezTo>
                      <a:pt x="64" y="38"/>
                      <a:pt x="62" y="40"/>
                      <a:pt x="62" y="47"/>
                    </a:cubicBezTo>
                    <a:cubicBezTo>
                      <a:pt x="62" y="54"/>
                      <a:pt x="53" y="65"/>
                      <a:pt x="53" y="71"/>
                    </a:cubicBezTo>
                    <a:cubicBezTo>
                      <a:pt x="53" y="76"/>
                      <a:pt x="44" y="80"/>
                      <a:pt x="44" y="83"/>
                    </a:cubicBezTo>
                    <a:cubicBezTo>
                      <a:pt x="44" y="87"/>
                      <a:pt x="43" y="94"/>
                      <a:pt x="43" y="102"/>
                    </a:cubicBezTo>
                    <a:cubicBezTo>
                      <a:pt x="43" y="110"/>
                      <a:pt x="39" y="103"/>
                      <a:pt x="39" y="110"/>
                    </a:cubicBezTo>
                    <a:cubicBezTo>
                      <a:pt x="39" y="117"/>
                      <a:pt x="35" y="113"/>
                      <a:pt x="32" y="117"/>
                    </a:cubicBezTo>
                    <a:cubicBezTo>
                      <a:pt x="28" y="120"/>
                      <a:pt x="27" y="121"/>
                      <a:pt x="27" y="117"/>
                    </a:cubicBezTo>
                    <a:cubicBezTo>
                      <a:pt x="27" y="114"/>
                      <a:pt x="22" y="113"/>
                      <a:pt x="18" y="117"/>
                    </a:cubicBezTo>
                    <a:cubicBezTo>
                      <a:pt x="14" y="120"/>
                      <a:pt x="12" y="117"/>
                      <a:pt x="10" y="116"/>
                    </a:cubicBezTo>
                    <a:cubicBezTo>
                      <a:pt x="9" y="115"/>
                      <a:pt x="4" y="118"/>
                      <a:pt x="0" y="121"/>
                    </a:cubicBezTo>
                    <a:cubicBezTo>
                      <a:pt x="2" y="126"/>
                      <a:pt x="3" y="130"/>
                      <a:pt x="4" y="134"/>
                    </a:cubicBezTo>
                    <a:cubicBezTo>
                      <a:pt x="4" y="134"/>
                      <a:pt x="4" y="135"/>
                      <a:pt x="4" y="135"/>
                    </a:cubicBezTo>
                    <a:cubicBezTo>
                      <a:pt x="6" y="133"/>
                      <a:pt x="9" y="132"/>
                      <a:pt x="10" y="132"/>
                    </a:cubicBezTo>
                    <a:cubicBezTo>
                      <a:pt x="14" y="131"/>
                      <a:pt x="47" y="132"/>
                      <a:pt x="47" y="132"/>
                    </a:cubicBezTo>
                    <a:cubicBezTo>
                      <a:pt x="47" y="132"/>
                      <a:pt x="50" y="137"/>
                      <a:pt x="49" y="141"/>
                    </a:cubicBezTo>
                    <a:cubicBezTo>
                      <a:pt x="48" y="146"/>
                      <a:pt x="51" y="144"/>
                      <a:pt x="53" y="150"/>
                    </a:cubicBezTo>
                    <a:cubicBezTo>
                      <a:pt x="56" y="156"/>
                      <a:pt x="58" y="158"/>
                      <a:pt x="63" y="157"/>
                    </a:cubicBezTo>
                    <a:cubicBezTo>
                      <a:pt x="68" y="155"/>
                      <a:pt x="74" y="154"/>
                      <a:pt x="76" y="155"/>
                    </a:cubicBezTo>
                    <a:cubicBezTo>
                      <a:pt x="78" y="155"/>
                      <a:pt x="77" y="146"/>
                      <a:pt x="80" y="145"/>
                    </a:cubicBezTo>
                    <a:cubicBezTo>
                      <a:pt x="83" y="143"/>
                      <a:pt x="89" y="145"/>
                      <a:pt x="89" y="145"/>
                    </a:cubicBezTo>
                    <a:cubicBezTo>
                      <a:pt x="89" y="145"/>
                      <a:pt x="90" y="147"/>
                      <a:pt x="95" y="147"/>
                    </a:cubicBezTo>
                    <a:cubicBezTo>
                      <a:pt x="100" y="147"/>
                      <a:pt x="102" y="145"/>
                      <a:pt x="102" y="149"/>
                    </a:cubicBezTo>
                    <a:cubicBezTo>
                      <a:pt x="102" y="152"/>
                      <a:pt x="103" y="156"/>
                      <a:pt x="104" y="158"/>
                    </a:cubicBezTo>
                    <a:cubicBezTo>
                      <a:pt x="106" y="159"/>
                      <a:pt x="100" y="172"/>
                      <a:pt x="103" y="174"/>
                    </a:cubicBezTo>
                    <a:cubicBezTo>
                      <a:pt x="105" y="176"/>
                      <a:pt x="109" y="180"/>
                      <a:pt x="108" y="183"/>
                    </a:cubicBezTo>
                    <a:cubicBezTo>
                      <a:pt x="108" y="185"/>
                      <a:pt x="106" y="191"/>
                      <a:pt x="108" y="192"/>
                    </a:cubicBezTo>
                    <a:cubicBezTo>
                      <a:pt x="110" y="192"/>
                      <a:pt x="111" y="189"/>
                      <a:pt x="114" y="189"/>
                    </a:cubicBezTo>
                    <a:cubicBezTo>
                      <a:pt x="118" y="189"/>
                      <a:pt x="121" y="189"/>
                      <a:pt x="124" y="188"/>
                    </a:cubicBezTo>
                    <a:cubicBezTo>
                      <a:pt x="126" y="187"/>
                      <a:pt x="127" y="187"/>
                      <a:pt x="127" y="188"/>
                    </a:cubicBezTo>
                    <a:cubicBezTo>
                      <a:pt x="129" y="189"/>
                      <a:pt x="130" y="191"/>
                      <a:pt x="130" y="191"/>
                    </a:cubicBezTo>
                    <a:cubicBezTo>
                      <a:pt x="130" y="191"/>
                      <a:pt x="131" y="194"/>
                      <a:pt x="133" y="193"/>
                    </a:cubicBezTo>
                    <a:cubicBezTo>
                      <a:pt x="135" y="192"/>
                      <a:pt x="141" y="191"/>
                      <a:pt x="140" y="193"/>
                    </a:cubicBezTo>
                    <a:cubicBezTo>
                      <a:pt x="140" y="195"/>
                      <a:pt x="142" y="199"/>
                      <a:pt x="144" y="198"/>
                    </a:cubicBezTo>
                    <a:cubicBezTo>
                      <a:pt x="146" y="197"/>
                      <a:pt x="151" y="201"/>
                      <a:pt x="153" y="201"/>
                    </a:cubicBezTo>
                    <a:cubicBezTo>
                      <a:pt x="156" y="201"/>
                      <a:pt x="158" y="201"/>
                      <a:pt x="158" y="200"/>
                    </a:cubicBezTo>
                    <a:cubicBezTo>
                      <a:pt x="158" y="198"/>
                      <a:pt x="161" y="196"/>
                      <a:pt x="162" y="198"/>
                    </a:cubicBezTo>
                    <a:cubicBezTo>
                      <a:pt x="163" y="200"/>
                      <a:pt x="166" y="204"/>
                      <a:pt x="168" y="204"/>
                    </a:cubicBezTo>
                    <a:cubicBezTo>
                      <a:pt x="171" y="204"/>
                      <a:pt x="177" y="204"/>
                      <a:pt x="177" y="206"/>
                    </a:cubicBezTo>
                    <a:cubicBezTo>
                      <a:pt x="177" y="208"/>
                      <a:pt x="179" y="214"/>
                      <a:pt x="181" y="216"/>
                    </a:cubicBezTo>
                    <a:cubicBezTo>
                      <a:pt x="184" y="218"/>
                      <a:pt x="189" y="216"/>
                      <a:pt x="189" y="216"/>
                    </a:cubicBezTo>
                    <a:cubicBezTo>
                      <a:pt x="189" y="216"/>
                      <a:pt x="191" y="214"/>
                      <a:pt x="191" y="211"/>
                    </a:cubicBezTo>
                    <a:cubicBezTo>
                      <a:pt x="191" y="207"/>
                      <a:pt x="191" y="203"/>
                      <a:pt x="190" y="203"/>
                    </a:cubicBezTo>
                    <a:cubicBezTo>
                      <a:pt x="188" y="203"/>
                      <a:pt x="186" y="206"/>
                      <a:pt x="182" y="205"/>
                    </a:cubicBezTo>
                    <a:cubicBezTo>
                      <a:pt x="179" y="204"/>
                      <a:pt x="176" y="197"/>
                      <a:pt x="175" y="196"/>
                    </a:cubicBezTo>
                    <a:cubicBezTo>
                      <a:pt x="173" y="195"/>
                      <a:pt x="177" y="189"/>
                      <a:pt x="177" y="186"/>
                    </a:cubicBezTo>
                    <a:cubicBezTo>
                      <a:pt x="177" y="183"/>
                      <a:pt x="180" y="174"/>
                      <a:pt x="178" y="173"/>
                    </a:cubicBezTo>
                    <a:cubicBezTo>
                      <a:pt x="176" y="172"/>
                      <a:pt x="177" y="169"/>
                      <a:pt x="179" y="167"/>
                    </a:cubicBezTo>
                    <a:cubicBezTo>
                      <a:pt x="182" y="165"/>
                      <a:pt x="178" y="160"/>
                      <a:pt x="182" y="160"/>
                    </a:cubicBezTo>
                    <a:cubicBezTo>
                      <a:pt x="186" y="160"/>
                      <a:pt x="194" y="160"/>
                      <a:pt x="196" y="157"/>
                    </a:cubicBezTo>
                    <a:cubicBezTo>
                      <a:pt x="196" y="157"/>
                      <a:pt x="196" y="157"/>
                      <a:pt x="196" y="157"/>
                    </a:cubicBezTo>
                    <a:cubicBezTo>
                      <a:pt x="197" y="156"/>
                      <a:pt x="197" y="156"/>
                      <a:pt x="197" y="155"/>
                    </a:cubicBezTo>
                    <a:cubicBezTo>
                      <a:pt x="195" y="151"/>
                      <a:pt x="192" y="145"/>
                      <a:pt x="189" y="144"/>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59" name="Freeform 159"/>
              <p:cNvSpPr/>
              <p:nvPr/>
            </p:nvSpPr>
            <p:spPr bwMode="auto">
              <a:xfrm>
                <a:off x="8515" y="6633"/>
                <a:ext cx="66" cy="87"/>
              </a:xfrm>
              <a:custGeom>
                <a:avLst/>
                <a:gdLst/>
                <a:ahLst/>
                <a:cxnLst>
                  <a:cxn ang="0">
                    <a:pos x="1" y="12"/>
                  </a:cxn>
                  <a:cxn ang="0">
                    <a:pos x="4" y="24"/>
                  </a:cxn>
                  <a:cxn ang="0">
                    <a:pos x="9" y="21"/>
                  </a:cxn>
                  <a:cxn ang="0">
                    <a:pos x="18" y="8"/>
                  </a:cxn>
                  <a:cxn ang="0">
                    <a:pos x="15" y="6"/>
                  </a:cxn>
                  <a:cxn ang="0">
                    <a:pos x="14" y="0"/>
                  </a:cxn>
                  <a:cxn ang="0">
                    <a:pos x="9" y="0"/>
                  </a:cxn>
                  <a:cxn ang="0">
                    <a:pos x="3" y="4"/>
                  </a:cxn>
                  <a:cxn ang="0">
                    <a:pos x="0" y="3"/>
                  </a:cxn>
                  <a:cxn ang="0">
                    <a:pos x="0" y="4"/>
                  </a:cxn>
                  <a:cxn ang="0">
                    <a:pos x="1" y="12"/>
                  </a:cxn>
                </a:cxnLst>
                <a:rect l="0" t="0" r="r" b="b"/>
                <a:pathLst>
                  <a:path w="18" h="24">
                    <a:moveTo>
                      <a:pt x="1" y="12"/>
                    </a:moveTo>
                    <a:cubicBezTo>
                      <a:pt x="2" y="14"/>
                      <a:pt x="3" y="19"/>
                      <a:pt x="4" y="24"/>
                    </a:cubicBezTo>
                    <a:cubicBezTo>
                      <a:pt x="6" y="22"/>
                      <a:pt x="8" y="21"/>
                      <a:pt x="9" y="21"/>
                    </a:cubicBezTo>
                    <a:cubicBezTo>
                      <a:pt x="11" y="20"/>
                      <a:pt x="18" y="8"/>
                      <a:pt x="18" y="8"/>
                    </a:cubicBezTo>
                    <a:cubicBezTo>
                      <a:pt x="15" y="6"/>
                      <a:pt x="15" y="6"/>
                      <a:pt x="15" y="6"/>
                    </a:cubicBezTo>
                    <a:cubicBezTo>
                      <a:pt x="15" y="6"/>
                      <a:pt x="15" y="3"/>
                      <a:pt x="14" y="0"/>
                    </a:cubicBezTo>
                    <a:cubicBezTo>
                      <a:pt x="12" y="0"/>
                      <a:pt x="9" y="0"/>
                      <a:pt x="9" y="0"/>
                    </a:cubicBezTo>
                    <a:cubicBezTo>
                      <a:pt x="9" y="0"/>
                      <a:pt x="10" y="5"/>
                      <a:pt x="3" y="4"/>
                    </a:cubicBezTo>
                    <a:cubicBezTo>
                      <a:pt x="2" y="3"/>
                      <a:pt x="1" y="3"/>
                      <a:pt x="0" y="3"/>
                    </a:cubicBezTo>
                    <a:cubicBezTo>
                      <a:pt x="0" y="3"/>
                      <a:pt x="0" y="4"/>
                      <a:pt x="0" y="4"/>
                    </a:cubicBezTo>
                    <a:lnTo>
                      <a:pt x="1" y="12"/>
                    </a:ln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0" name="Freeform 160"/>
              <p:cNvSpPr/>
              <p:nvPr/>
            </p:nvSpPr>
            <p:spPr bwMode="auto">
              <a:xfrm>
                <a:off x="8554" y="6967"/>
                <a:ext cx="433" cy="692"/>
              </a:xfrm>
              <a:custGeom>
                <a:avLst/>
                <a:gdLst/>
                <a:ahLst/>
                <a:cxnLst>
                  <a:cxn ang="0">
                    <a:pos x="119" y="50"/>
                  </a:cxn>
                  <a:cxn ang="0">
                    <a:pos x="116" y="28"/>
                  </a:cxn>
                  <a:cxn ang="0">
                    <a:pos x="115" y="1"/>
                  </a:cxn>
                  <a:cxn ang="0">
                    <a:pos x="115" y="0"/>
                  </a:cxn>
                  <a:cxn ang="0">
                    <a:pos x="103" y="7"/>
                  </a:cxn>
                  <a:cxn ang="0">
                    <a:pos x="95" y="9"/>
                  </a:cxn>
                  <a:cxn ang="0">
                    <a:pos x="89" y="8"/>
                  </a:cxn>
                  <a:cxn ang="0">
                    <a:pos x="85" y="13"/>
                  </a:cxn>
                  <a:cxn ang="0">
                    <a:pos x="78" y="13"/>
                  </a:cxn>
                  <a:cxn ang="0">
                    <a:pos x="69" y="15"/>
                  </a:cxn>
                  <a:cxn ang="0">
                    <a:pos x="65" y="11"/>
                  </a:cxn>
                  <a:cxn ang="0">
                    <a:pos x="58" y="13"/>
                  </a:cxn>
                  <a:cxn ang="0">
                    <a:pos x="52" y="12"/>
                  </a:cxn>
                  <a:cxn ang="0">
                    <a:pos x="51" y="16"/>
                  </a:cxn>
                  <a:cxn ang="0">
                    <a:pos x="56" y="40"/>
                  </a:cxn>
                  <a:cxn ang="0">
                    <a:pos x="63" y="46"/>
                  </a:cxn>
                  <a:cxn ang="0">
                    <a:pos x="63" y="58"/>
                  </a:cxn>
                  <a:cxn ang="0">
                    <a:pos x="57" y="65"/>
                  </a:cxn>
                  <a:cxn ang="0">
                    <a:pos x="56" y="75"/>
                  </a:cxn>
                  <a:cxn ang="0">
                    <a:pos x="46" y="62"/>
                  </a:cxn>
                  <a:cxn ang="0">
                    <a:pos x="48" y="47"/>
                  </a:cxn>
                  <a:cxn ang="0">
                    <a:pos x="39" y="46"/>
                  </a:cxn>
                  <a:cxn ang="0">
                    <a:pos x="31" y="40"/>
                  </a:cxn>
                  <a:cxn ang="0">
                    <a:pos x="0" y="52"/>
                  </a:cxn>
                  <a:cxn ang="0">
                    <a:pos x="2" y="60"/>
                  </a:cxn>
                  <a:cxn ang="0">
                    <a:pos x="2" y="60"/>
                  </a:cxn>
                  <a:cxn ang="0">
                    <a:pos x="3" y="64"/>
                  </a:cxn>
                  <a:cxn ang="0">
                    <a:pos x="18" y="67"/>
                  </a:cxn>
                  <a:cxn ang="0">
                    <a:pos x="31" y="72"/>
                  </a:cxn>
                  <a:cxn ang="0">
                    <a:pos x="31" y="89"/>
                  </a:cxn>
                  <a:cxn ang="0">
                    <a:pos x="28" y="99"/>
                  </a:cxn>
                  <a:cxn ang="0">
                    <a:pos x="32" y="108"/>
                  </a:cxn>
                  <a:cxn ang="0">
                    <a:pos x="26" y="116"/>
                  </a:cxn>
                  <a:cxn ang="0">
                    <a:pos x="23" y="127"/>
                  </a:cxn>
                  <a:cxn ang="0">
                    <a:pos x="11" y="138"/>
                  </a:cxn>
                  <a:cxn ang="0">
                    <a:pos x="12" y="139"/>
                  </a:cxn>
                  <a:cxn ang="0">
                    <a:pos x="19" y="160"/>
                  </a:cxn>
                  <a:cxn ang="0">
                    <a:pos x="20" y="180"/>
                  </a:cxn>
                  <a:cxn ang="0">
                    <a:pos x="21" y="193"/>
                  </a:cxn>
                  <a:cxn ang="0">
                    <a:pos x="30" y="193"/>
                  </a:cxn>
                  <a:cxn ang="0">
                    <a:pos x="30" y="187"/>
                  </a:cxn>
                  <a:cxn ang="0">
                    <a:pos x="26" y="183"/>
                  </a:cxn>
                  <a:cxn ang="0">
                    <a:pos x="43" y="170"/>
                  </a:cxn>
                  <a:cxn ang="0">
                    <a:pos x="57" y="161"/>
                  </a:cxn>
                  <a:cxn ang="0">
                    <a:pos x="59" y="145"/>
                  </a:cxn>
                  <a:cxn ang="0">
                    <a:pos x="57" y="130"/>
                  </a:cxn>
                  <a:cxn ang="0">
                    <a:pos x="51" y="116"/>
                  </a:cxn>
                  <a:cxn ang="0">
                    <a:pos x="53" y="108"/>
                  </a:cxn>
                  <a:cxn ang="0">
                    <a:pos x="58" y="102"/>
                  </a:cxn>
                  <a:cxn ang="0">
                    <a:pos x="68" y="96"/>
                  </a:cxn>
                  <a:cxn ang="0">
                    <a:pos x="79" y="83"/>
                  </a:cxn>
                  <a:cxn ang="0">
                    <a:pos x="101" y="73"/>
                  </a:cxn>
                  <a:cxn ang="0">
                    <a:pos x="119" y="50"/>
                  </a:cxn>
                </a:cxnLst>
                <a:rect l="0" t="0" r="r" b="b"/>
                <a:pathLst>
                  <a:path w="120" h="193">
                    <a:moveTo>
                      <a:pt x="119" y="50"/>
                    </a:moveTo>
                    <a:cubicBezTo>
                      <a:pt x="118" y="47"/>
                      <a:pt x="116" y="33"/>
                      <a:pt x="116" y="28"/>
                    </a:cubicBezTo>
                    <a:cubicBezTo>
                      <a:pt x="117" y="22"/>
                      <a:pt x="115" y="8"/>
                      <a:pt x="115" y="1"/>
                    </a:cubicBezTo>
                    <a:cubicBezTo>
                      <a:pt x="115" y="0"/>
                      <a:pt x="115" y="0"/>
                      <a:pt x="115" y="0"/>
                    </a:cubicBezTo>
                    <a:cubicBezTo>
                      <a:pt x="110" y="3"/>
                      <a:pt x="104" y="5"/>
                      <a:pt x="103" y="7"/>
                    </a:cubicBezTo>
                    <a:cubicBezTo>
                      <a:pt x="102" y="9"/>
                      <a:pt x="98" y="6"/>
                      <a:pt x="95" y="9"/>
                    </a:cubicBezTo>
                    <a:cubicBezTo>
                      <a:pt x="93" y="11"/>
                      <a:pt x="91" y="9"/>
                      <a:pt x="89" y="8"/>
                    </a:cubicBezTo>
                    <a:cubicBezTo>
                      <a:pt x="86" y="8"/>
                      <a:pt x="85" y="11"/>
                      <a:pt x="85" y="13"/>
                    </a:cubicBezTo>
                    <a:cubicBezTo>
                      <a:pt x="85" y="15"/>
                      <a:pt x="80" y="14"/>
                      <a:pt x="78" y="13"/>
                    </a:cubicBezTo>
                    <a:cubicBezTo>
                      <a:pt x="77" y="13"/>
                      <a:pt x="71" y="15"/>
                      <a:pt x="69" y="15"/>
                    </a:cubicBezTo>
                    <a:cubicBezTo>
                      <a:pt x="66" y="15"/>
                      <a:pt x="68" y="12"/>
                      <a:pt x="65" y="11"/>
                    </a:cubicBezTo>
                    <a:cubicBezTo>
                      <a:pt x="62" y="10"/>
                      <a:pt x="60" y="13"/>
                      <a:pt x="58" y="13"/>
                    </a:cubicBezTo>
                    <a:cubicBezTo>
                      <a:pt x="57" y="13"/>
                      <a:pt x="54" y="12"/>
                      <a:pt x="52" y="12"/>
                    </a:cubicBezTo>
                    <a:cubicBezTo>
                      <a:pt x="52" y="13"/>
                      <a:pt x="52" y="15"/>
                      <a:pt x="51" y="16"/>
                    </a:cubicBezTo>
                    <a:cubicBezTo>
                      <a:pt x="49" y="21"/>
                      <a:pt x="56" y="34"/>
                      <a:pt x="56" y="40"/>
                    </a:cubicBezTo>
                    <a:cubicBezTo>
                      <a:pt x="59" y="42"/>
                      <a:pt x="62" y="44"/>
                      <a:pt x="63" y="46"/>
                    </a:cubicBezTo>
                    <a:cubicBezTo>
                      <a:pt x="66" y="50"/>
                      <a:pt x="63" y="50"/>
                      <a:pt x="63" y="58"/>
                    </a:cubicBezTo>
                    <a:cubicBezTo>
                      <a:pt x="64" y="66"/>
                      <a:pt x="60" y="62"/>
                      <a:pt x="57" y="65"/>
                    </a:cubicBezTo>
                    <a:cubicBezTo>
                      <a:pt x="54" y="68"/>
                      <a:pt x="57" y="74"/>
                      <a:pt x="56" y="75"/>
                    </a:cubicBezTo>
                    <a:cubicBezTo>
                      <a:pt x="55" y="77"/>
                      <a:pt x="46" y="64"/>
                      <a:pt x="46" y="62"/>
                    </a:cubicBezTo>
                    <a:cubicBezTo>
                      <a:pt x="45" y="60"/>
                      <a:pt x="49" y="52"/>
                      <a:pt x="48" y="47"/>
                    </a:cubicBezTo>
                    <a:cubicBezTo>
                      <a:pt x="47" y="42"/>
                      <a:pt x="41" y="45"/>
                      <a:pt x="39" y="46"/>
                    </a:cubicBezTo>
                    <a:cubicBezTo>
                      <a:pt x="37" y="46"/>
                      <a:pt x="32" y="40"/>
                      <a:pt x="31" y="40"/>
                    </a:cubicBezTo>
                    <a:cubicBezTo>
                      <a:pt x="30" y="40"/>
                      <a:pt x="0" y="52"/>
                      <a:pt x="0" y="52"/>
                    </a:cubicBezTo>
                    <a:cubicBezTo>
                      <a:pt x="2" y="60"/>
                      <a:pt x="2" y="60"/>
                      <a:pt x="2" y="60"/>
                    </a:cubicBezTo>
                    <a:cubicBezTo>
                      <a:pt x="2" y="60"/>
                      <a:pt x="2" y="60"/>
                      <a:pt x="2" y="60"/>
                    </a:cubicBezTo>
                    <a:cubicBezTo>
                      <a:pt x="3" y="64"/>
                      <a:pt x="3" y="64"/>
                      <a:pt x="3" y="64"/>
                    </a:cubicBezTo>
                    <a:cubicBezTo>
                      <a:pt x="3" y="64"/>
                      <a:pt x="13" y="64"/>
                      <a:pt x="18" y="67"/>
                    </a:cubicBezTo>
                    <a:cubicBezTo>
                      <a:pt x="22" y="70"/>
                      <a:pt x="29" y="71"/>
                      <a:pt x="31" y="72"/>
                    </a:cubicBezTo>
                    <a:cubicBezTo>
                      <a:pt x="32" y="73"/>
                      <a:pt x="31" y="84"/>
                      <a:pt x="31" y="89"/>
                    </a:cubicBezTo>
                    <a:cubicBezTo>
                      <a:pt x="32" y="95"/>
                      <a:pt x="25" y="96"/>
                      <a:pt x="28" y="99"/>
                    </a:cubicBezTo>
                    <a:cubicBezTo>
                      <a:pt x="31" y="102"/>
                      <a:pt x="30" y="107"/>
                      <a:pt x="32" y="108"/>
                    </a:cubicBezTo>
                    <a:cubicBezTo>
                      <a:pt x="34" y="108"/>
                      <a:pt x="28" y="115"/>
                      <a:pt x="26" y="116"/>
                    </a:cubicBezTo>
                    <a:cubicBezTo>
                      <a:pt x="23" y="118"/>
                      <a:pt x="26" y="123"/>
                      <a:pt x="23" y="127"/>
                    </a:cubicBezTo>
                    <a:cubicBezTo>
                      <a:pt x="21" y="130"/>
                      <a:pt x="15" y="135"/>
                      <a:pt x="11" y="138"/>
                    </a:cubicBezTo>
                    <a:cubicBezTo>
                      <a:pt x="12" y="139"/>
                      <a:pt x="12" y="139"/>
                      <a:pt x="12" y="139"/>
                    </a:cubicBezTo>
                    <a:cubicBezTo>
                      <a:pt x="13" y="141"/>
                      <a:pt x="16" y="158"/>
                      <a:pt x="19" y="160"/>
                    </a:cubicBezTo>
                    <a:cubicBezTo>
                      <a:pt x="22" y="162"/>
                      <a:pt x="20" y="179"/>
                      <a:pt x="20" y="180"/>
                    </a:cubicBezTo>
                    <a:cubicBezTo>
                      <a:pt x="20" y="182"/>
                      <a:pt x="21" y="193"/>
                      <a:pt x="21" y="193"/>
                    </a:cubicBezTo>
                    <a:cubicBezTo>
                      <a:pt x="21" y="193"/>
                      <a:pt x="26" y="193"/>
                      <a:pt x="30" y="193"/>
                    </a:cubicBezTo>
                    <a:cubicBezTo>
                      <a:pt x="30" y="190"/>
                      <a:pt x="30" y="188"/>
                      <a:pt x="30" y="187"/>
                    </a:cubicBezTo>
                    <a:cubicBezTo>
                      <a:pt x="30" y="182"/>
                      <a:pt x="27" y="186"/>
                      <a:pt x="26" y="183"/>
                    </a:cubicBezTo>
                    <a:cubicBezTo>
                      <a:pt x="24" y="179"/>
                      <a:pt x="34" y="173"/>
                      <a:pt x="43" y="170"/>
                    </a:cubicBezTo>
                    <a:cubicBezTo>
                      <a:pt x="53" y="166"/>
                      <a:pt x="56" y="164"/>
                      <a:pt x="57" y="161"/>
                    </a:cubicBezTo>
                    <a:cubicBezTo>
                      <a:pt x="58" y="158"/>
                      <a:pt x="57" y="148"/>
                      <a:pt x="59" y="145"/>
                    </a:cubicBezTo>
                    <a:cubicBezTo>
                      <a:pt x="60" y="141"/>
                      <a:pt x="58" y="139"/>
                      <a:pt x="57" y="130"/>
                    </a:cubicBezTo>
                    <a:cubicBezTo>
                      <a:pt x="55" y="122"/>
                      <a:pt x="52" y="121"/>
                      <a:pt x="51" y="116"/>
                    </a:cubicBezTo>
                    <a:cubicBezTo>
                      <a:pt x="50" y="111"/>
                      <a:pt x="50" y="108"/>
                      <a:pt x="53" y="108"/>
                    </a:cubicBezTo>
                    <a:cubicBezTo>
                      <a:pt x="56" y="107"/>
                      <a:pt x="56" y="106"/>
                      <a:pt x="58" y="102"/>
                    </a:cubicBezTo>
                    <a:cubicBezTo>
                      <a:pt x="60" y="97"/>
                      <a:pt x="63" y="99"/>
                      <a:pt x="68" y="96"/>
                    </a:cubicBezTo>
                    <a:cubicBezTo>
                      <a:pt x="72" y="92"/>
                      <a:pt x="72" y="88"/>
                      <a:pt x="79" y="83"/>
                    </a:cubicBezTo>
                    <a:cubicBezTo>
                      <a:pt x="87" y="77"/>
                      <a:pt x="94" y="77"/>
                      <a:pt x="101" y="73"/>
                    </a:cubicBezTo>
                    <a:cubicBezTo>
                      <a:pt x="108" y="69"/>
                      <a:pt x="120" y="53"/>
                      <a:pt x="119" y="5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1" name="Freeform 161"/>
              <p:cNvSpPr/>
              <p:nvPr/>
            </p:nvSpPr>
            <p:spPr bwMode="auto">
              <a:xfrm>
                <a:off x="8530" y="6573"/>
                <a:ext cx="439" cy="448"/>
              </a:xfrm>
              <a:custGeom>
                <a:avLst/>
                <a:gdLst/>
                <a:ahLst/>
                <a:cxnLst>
                  <a:cxn ang="0">
                    <a:pos x="114" y="100"/>
                  </a:cxn>
                  <a:cxn ang="0">
                    <a:pos x="110" y="88"/>
                  </a:cxn>
                  <a:cxn ang="0">
                    <a:pos x="109" y="79"/>
                  </a:cxn>
                  <a:cxn ang="0">
                    <a:pos x="111" y="71"/>
                  </a:cxn>
                  <a:cxn ang="0">
                    <a:pos x="105" y="61"/>
                  </a:cxn>
                  <a:cxn ang="0">
                    <a:pos x="110" y="44"/>
                  </a:cxn>
                  <a:cxn ang="0">
                    <a:pos x="91" y="30"/>
                  </a:cxn>
                  <a:cxn ang="0">
                    <a:pos x="92" y="24"/>
                  </a:cxn>
                  <a:cxn ang="0">
                    <a:pos x="49" y="1"/>
                  </a:cxn>
                  <a:cxn ang="0">
                    <a:pos x="44" y="12"/>
                  </a:cxn>
                  <a:cxn ang="0">
                    <a:pos x="44" y="19"/>
                  </a:cxn>
                  <a:cxn ang="0">
                    <a:pos x="26" y="18"/>
                  </a:cxn>
                  <a:cxn ang="0">
                    <a:pos x="26" y="0"/>
                  </a:cxn>
                  <a:cxn ang="0">
                    <a:pos x="17" y="1"/>
                  </a:cxn>
                  <a:cxn ang="0">
                    <a:pos x="11" y="2"/>
                  </a:cxn>
                  <a:cxn ang="0">
                    <a:pos x="13" y="7"/>
                  </a:cxn>
                  <a:cxn ang="0">
                    <a:pos x="15" y="15"/>
                  </a:cxn>
                  <a:cxn ang="0">
                    <a:pos x="10" y="17"/>
                  </a:cxn>
                  <a:cxn ang="0">
                    <a:pos x="11" y="23"/>
                  </a:cxn>
                  <a:cxn ang="0">
                    <a:pos x="14" y="25"/>
                  </a:cxn>
                  <a:cxn ang="0">
                    <a:pos x="5" y="38"/>
                  </a:cxn>
                  <a:cxn ang="0">
                    <a:pos x="0" y="41"/>
                  </a:cxn>
                  <a:cxn ang="0">
                    <a:pos x="7" y="62"/>
                  </a:cxn>
                  <a:cxn ang="0">
                    <a:pos x="13" y="77"/>
                  </a:cxn>
                  <a:cxn ang="0">
                    <a:pos x="15" y="86"/>
                  </a:cxn>
                  <a:cxn ang="0">
                    <a:pos x="9" y="81"/>
                  </a:cxn>
                  <a:cxn ang="0">
                    <a:pos x="8" y="83"/>
                  </a:cxn>
                  <a:cxn ang="0">
                    <a:pos x="8" y="83"/>
                  </a:cxn>
                  <a:cxn ang="0">
                    <a:pos x="16" y="88"/>
                  </a:cxn>
                  <a:cxn ang="0">
                    <a:pos x="26" y="92"/>
                  </a:cxn>
                  <a:cxn ang="0">
                    <a:pos x="41" y="99"/>
                  </a:cxn>
                  <a:cxn ang="0">
                    <a:pos x="42" y="100"/>
                  </a:cxn>
                  <a:cxn ang="0">
                    <a:pos x="49" y="100"/>
                  </a:cxn>
                  <a:cxn ang="0">
                    <a:pos x="51" y="99"/>
                  </a:cxn>
                  <a:cxn ang="0">
                    <a:pos x="59" y="122"/>
                  </a:cxn>
                  <a:cxn ang="0">
                    <a:pos x="65" y="123"/>
                  </a:cxn>
                  <a:cxn ang="0">
                    <a:pos x="72" y="121"/>
                  </a:cxn>
                  <a:cxn ang="0">
                    <a:pos x="76" y="125"/>
                  </a:cxn>
                  <a:cxn ang="0">
                    <a:pos x="85" y="123"/>
                  </a:cxn>
                  <a:cxn ang="0">
                    <a:pos x="92" y="123"/>
                  </a:cxn>
                  <a:cxn ang="0">
                    <a:pos x="96" y="118"/>
                  </a:cxn>
                  <a:cxn ang="0">
                    <a:pos x="102" y="119"/>
                  </a:cxn>
                  <a:cxn ang="0">
                    <a:pos x="110" y="117"/>
                  </a:cxn>
                  <a:cxn ang="0">
                    <a:pos x="122" y="110"/>
                  </a:cxn>
                  <a:cxn ang="0">
                    <a:pos x="114" y="100"/>
                  </a:cxn>
                </a:cxnLst>
                <a:rect l="0" t="0" r="r" b="b"/>
                <a:pathLst>
                  <a:path w="122" h="125">
                    <a:moveTo>
                      <a:pt x="114" y="100"/>
                    </a:moveTo>
                    <a:cubicBezTo>
                      <a:pt x="114" y="93"/>
                      <a:pt x="110" y="93"/>
                      <a:pt x="110" y="88"/>
                    </a:cubicBezTo>
                    <a:cubicBezTo>
                      <a:pt x="110" y="84"/>
                      <a:pt x="111" y="80"/>
                      <a:pt x="109" y="79"/>
                    </a:cubicBezTo>
                    <a:cubicBezTo>
                      <a:pt x="107" y="79"/>
                      <a:pt x="108" y="75"/>
                      <a:pt x="111" y="71"/>
                    </a:cubicBezTo>
                    <a:cubicBezTo>
                      <a:pt x="114" y="67"/>
                      <a:pt x="106" y="66"/>
                      <a:pt x="105" y="61"/>
                    </a:cubicBezTo>
                    <a:cubicBezTo>
                      <a:pt x="105" y="59"/>
                      <a:pt x="107" y="52"/>
                      <a:pt x="110" y="44"/>
                    </a:cubicBezTo>
                    <a:cubicBezTo>
                      <a:pt x="101" y="37"/>
                      <a:pt x="91" y="30"/>
                      <a:pt x="91" y="30"/>
                    </a:cubicBezTo>
                    <a:cubicBezTo>
                      <a:pt x="92" y="24"/>
                      <a:pt x="92" y="24"/>
                      <a:pt x="92" y="24"/>
                    </a:cubicBezTo>
                    <a:cubicBezTo>
                      <a:pt x="49" y="1"/>
                      <a:pt x="49" y="1"/>
                      <a:pt x="49" y="1"/>
                    </a:cubicBezTo>
                    <a:cubicBezTo>
                      <a:pt x="49" y="6"/>
                      <a:pt x="47" y="10"/>
                      <a:pt x="44" y="12"/>
                    </a:cubicBezTo>
                    <a:cubicBezTo>
                      <a:pt x="40" y="13"/>
                      <a:pt x="48" y="18"/>
                      <a:pt x="44" y="19"/>
                    </a:cubicBezTo>
                    <a:cubicBezTo>
                      <a:pt x="41" y="19"/>
                      <a:pt x="32" y="15"/>
                      <a:pt x="26" y="18"/>
                    </a:cubicBezTo>
                    <a:cubicBezTo>
                      <a:pt x="22" y="19"/>
                      <a:pt x="23" y="9"/>
                      <a:pt x="26" y="0"/>
                    </a:cubicBezTo>
                    <a:cubicBezTo>
                      <a:pt x="17" y="1"/>
                      <a:pt x="17" y="1"/>
                      <a:pt x="17" y="1"/>
                    </a:cubicBezTo>
                    <a:cubicBezTo>
                      <a:pt x="17" y="1"/>
                      <a:pt x="14" y="2"/>
                      <a:pt x="11" y="2"/>
                    </a:cubicBezTo>
                    <a:cubicBezTo>
                      <a:pt x="13" y="7"/>
                      <a:pt x="13" y="7"/>
                      <a:pt x="13" y="7"/>
                    </a:cubicBezTo>
                    <a:cubicBezTo>
                      <a:pt x="13" y="7"/>
                      <a:pt x="15" y="12"/>
                      <a:pt x="15" y="15"/>
                    </a:cubicBezTo>
                    <a:cubicBezTo>
                      <a:pt x="15" y="16"/>
                      <a:pt x="13" y="17"/>
                      <a:pt x="10" y="17"/>
                    </a:cubicBezTo>
                    <a:cubicBezTo>
                      <a:pt x="11" y="20"/>
                      <a:pt x="11" y="23"/>
                      <a:pt x="11" y="23"/>
                    </a:cubicBezTo>
                    <a:cubicBezTo>
                      <a:pt x="14" y="25"/>
                      <a:pt x="14" y="25"/>
                      <a:pt x="14" y="25"/>
                    </a:cubicBezTo>
                    <a:cubicBezTo>
                      <a:pt x="14" y="25"/>
                      <a:pt x="7" y="37"/>
                      <a:pt x="5" y="38"/>
                    </a:cubicBezTo>
                    <a:cubicBezTo>
                      <a:pt x="4" y="38"/>
                      <a:pt x="2" y="39"/>
                      <a:pt x="0" y="41"/>
                    </a:cubicBezTo>
                    <a:cubicBezTo>
                      <a:pt x="1" y="49"/>
                      <a:pt x="3" y="59"/>
                      <a:pt x="7" y="62"/>
                    </a:cubicBezTo>
                    <a:cubicBezTo>
                      <a:pt x="12" y="68"/>
                      <a:pt x="11" y="74"/>
                      <a:pt x="13" y="77"/>
                    </a:cubicBezTo>
                    <a:cubicBezTo>
                      <a:pt x="14" y="81"/>
                      <a:pt x="19" y="85"/>
                      <a:pt x="15" y="86"/>
                    </a:cubicBezTo>
                    <a:cubicBezTo>
                      <a:pt x="13" y="87"/>
                      <a:pt x="11" y="85"/>
                      <a:pt x="9" y="81"/>
                    </a:cubicBezTo>
                    <a:cubicBezTo>
                      <a:pt x="9" y="82"/>
                      <a:pt x="9" y="82"/>
                      <a:pt x="8" y="83"/>
                    </a:cubicBezTo>
                    <a:cubicBezTo>
                      <a:pt x="8" y="83"/>
                      <a:pt x="8" y="83"/>
                      <a:pt x="8" y="83"/>
                    </a:cubicBezTo>
                    <a:cubicBezTo>
                      <a:pt x="11" y="86"/>
                      <a:pt x="15" y="88"/>
                      <a:pt x="16" y="88"/>
                    </a:cubicBezTo>
                    <a:cubicBezTo>
                      <a:pt x="19" y="88"/>
                      <a:pt x="24" y="92"/>
                      <a:pt x="26" y="92"/>
                    </a:cubicBezTo>
                    <a:cubicBezTo>
                      <a:pt x="29" y="93"/>
                      <a:pt x="40" y="97"/>
                      <a:pt x="41" y="99"/>
                    </a:cubicBezTo>
                    <a:cubicBezTo>
                      <a:pt x="41" y="99"/>
                      <a:pt x="41" y="99"/>
                      <a:pt x="42" y="100"/>
                    </a:cubicBezTo>
                    <a:cubicBezTo>
                      <a:pt x="44" y="100"/>
                      <a:pt x="47" y="99"/>
                      <a:pt x="49" y="100"/>
                    </a:cubicBezTo>
                    <a:cubicBezTo>
                      <a:pt x="50" y="99"/>
                      <a:pt x="50" y="99"/>
                      <a:pt x="51" y="99"/>
                    </a:cubicBezTo>
                    <a:cubicBezTo>
                      <a:pt x="55" y="99"/>
                      <a:pt x="59" y="113"/>
                      <a:pt x="59" y="122"/>
                    </a:cubicBezTo>
                    <a:cubicBezTo>
                      <a:pt x="61" y="122"/>
                      <a:pt x="64" y="123"/>
                      <a:pt x="65" y="123"/>
                    </a:cubicBezTo>
                    <a:cubicBezTo>
                      <a:pt x="67" y="123"/>
                      <a:pt x="69" y="120"/>
                      <a:pt x="72" y="121"/>
                    </a:cubicBezTo>
                    <a:cubicBezTo>
                      <a:pt x="75" y="122"/>
                      <a:pt x="73" y="125"/>
                      <a:pt x="76" y="125"/>
                    </a:cubicBezTo>
                    <a:cubicBezTo>
                      <a:pt x="78" y="125"/>
                      <a:pt x="84" y="123"/>
                      <a:pt x="85" y="123"/>
                    </a:cubicBezTo>
                    <a:cubicBezTo>
                      <a:pt x="87" y="124"/>
                      <a:pt x="92" y="125"/>
                      <a:pt x="92" y="123"/>
                    </a:cubicBezTo>
                    <a:cubicBezTo>
                      <a:pt x="92" y="121"/>
                      <a:pt x="93" y="118"/>
                      <a:pt x="96" y="118"/>
                    </a:cubicBezTo>
                    <a:cubicBezTo>
                      <a:pt x="98" y="119"/>
                      <a:pt x="100" y="121"/>
                      <a:pt x="102" y="119"/>
                    </a:cubicBezTo>
                    <a:cubicBezTo>
                      <a:pt x="105" y="116"/>
                      <a:pt x="109" y="119"/>
                      <a:pt x="110" y="117"/>
                    </a:cubicBezTo>
                    <a:cubicBezTo>
                      <a:pt x="111" y="115"/>
                      <a:pt x="117" y="113"/>
                      <a:pt x="122" y="110"/>
                    </a:cubicBezTo>
                    <a:cubicBezTo>
                      <a:pt x="122" y="104"/>
                      <a:pt x="115" y="107"/>
                      <a:pt x="114" y="10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2" name="Freeform 162"/>
              <p:cNvSpPr/>
              <p:nvPr/>
            </p:nvSpPr>
            <p:spPr bwMode="auto">
              <a:xfrm>
                <a:off x="8659" y="6928"/>
                <a:ext cx="134" cy="316"/>
              </a:xfrm>
              <a:custGeom>
                <a:avLst/>
                <a:gdLst/>
                <a:ahLst/>
                <a:cxnLst>
                  <a:cxn ang="0">
                    <a:pos x="34" y="57"/>
                  </a:cxn>
                  <a:cxn ang="0">
                    <a:pos x="27" y="51"/>
                  </a:cxn>
                  <a:cxn ang="0">
                    <a:pos x="27" y="53"/>
                  </a:cxn>
                  <a:cxn ang="0">
                    <a:pos x="15" y="35"/>
                  </a:cxn>
                  <a:cxn ang="0">
                    <a:pos x="16" y="15"/>
                  </a:cxn>
                  <a:cxn ang="0">
                    <a:pos x="13" y="1"/>
                  </a:cxn>
                  <a:cxn ang="0">
                    <a:pos x="6" y="1"/>
                  </a:cxn>
                  <a:cxn ang="0">
                    <a:pos x="10" y="12"/>
                  </a:cxn>
                  <a:cxn ang="0">
                    <a:pos x="6" y="14"/>
                  </a:cxn>
                  <a:cxn ang="0">
                    <a:pos x="7" y="32"/>
                  </a:cxn>
                  <a:cxn ang="0">
                    <a:pos x="2" y="35"/>
                  </a:cxn>
                  <a:cxn ang="0">
                    <a:pos x="0" y="46"/>
                  </a:cxn>
                  <a:cxn ang="0">
                    <a:pos x="2" y="51"/>
                  </a:cxn>
                  <a:cxn ang="0">
                    <a:pos x="2" y="51"/>
                  </a:cxn>
                  <a:cxn ang="0">
                    <a:pos x="10" y="57"/>
                  </a:cxn>
                  <a:cxn ang="0">
                    <a:pos x="19" y="58"/>
                  </a:cxn>
                  <a:cxn ang="0">
                    <a:pos x="17" y="73"/>
                  </a:cxn>
                  <a:cxn ang="0">
                    <a:pos x="27" y="86"/>
                  </a:cxn>
                  <a:cxn ang="0">
                    <a:pos x="28" y="76"/>
                  </a:cxn>
                  <a:cxn ang="0">
                    <a:pos x="34" y="69"/>
                  </a:cxn>
                  <a:cxn ang="0">
                    <a:pos x="34" y="57"/>
                  </a:cxn>
                </a:cxnLst>
                <a:rect l="0" t="0" r="r" b="b"/>
                <a:pathLst>
                  <a:path w="37" h="88">
                    <a:moveTo>
                      <a:pt x="34" y="57"/>
                    </a:moveTo>
                    <a:cubicBezTo>
                      <a:pt x="33" y="55"/>
                      <a:pt x="30" y="53"/>
                      <a:pt x="27" y="51"/>
                    </a:cubicBezTo>
                    <a:cubicBezTo>
                      <a:pt x="27" y="51"/>
                      <a:pt x="27" y="52"/>
                      <a:pt x="27" y="53"/>
                    </a:cubicBezTo>
                    <a:cubicBezTo>
                      <a:pt x="24" y="57"/>
                      <a:pt x="16" y="44"/>
                      <a:pt x="15" y="35"/>
                    </a:cubicBezTo>
                    <a:cubicBezTo>
                      <a:pt x="14" y="27"/>
                      <a:pt x="19" y="23"/>
                      <a:pt x="16" y="15"/>
                    </a:cubicBezTo>
                    <a:cubicBezTo>
                      <a:pt x="13" y="9"/>
                      <a:pt x="11" y="3"/>
                      <a:pt x="13" y="1"/>
                    </a:cubicBezTo>
                    <a:cubicBezTo>
                      <a:pt x="11" y="0"/>
                      <a:pt x="8" y="1"/>
                      <a:pt x="6" y="1"/>
                    </a:cubicBezTo>
                    <a:cubicBezTo>
                      <a:pt x="7" y="4"/>
                      <a:pt x="10" y="10"/>
                      <a:pt x="10" y="12"/>
                    </a:cubicBezTo>
                    <a:cubicBezTo>
                      <a:pt x="10" y="14"/>
                      <a:pt x="7" y="11"/>
                      <a:pt x="6" y="14"/>
                    </a:cubicBezTo>
                    <a:cubicBezTo>
                      <a:pt x="5" y="17"/>
                      <a:pt x="4" y="30"/>
                      <a:pt x="7" y="32"/>
                    </a:cubicBezTo>
                    <a:cubicBezTo>
                      <a:pt x="9" y="35"/>
                      <a:pt x="2" y="33"/>
                      <a:pt x="2" y="35"/>
                    </a:cubicBezTo>
                    <a:cubicBezTo>
                      <a:pt x="2" y="38"/>
                      <a:pt x="1" y="46"/>
                      <a:pt x="0" y="46"/>
                    </a:cubicBezTo>
                    <a:cubicBezTo>
                      <a:pt x="0" y="47"/>
                      <a:pt x="1" y="49"/>
                      <a:pt x="2" y="51"/>
                    </a:cubicBezTo>
                    <a:cubicBezTo>
                      <a:pt x="2" y="51"/>
                      <a:pt x="2" y="51"/>
                      <a:pt x="2" y="51"/>
                    </a:cubicBezTo>
                    <a:cubicBezTo>
                      <a:pt x="3" y="51"/>
                      <a:pt x="8" y="57"/>
                      <a:pt x="10" y="57"/>
                    </a:cubicBezTo>
                    <a:cubicBezTo>
                      <a:pt x="12" y="56"/>
                      <a:pt x="18" y="53"/>
                      <a:pt x="19" y="58"/>
                    </a:cubicBezTo>
                    <a:cubicBezTo>
                      <a:pt x="20" y="63"/>
                      <a:pt x="16" y="71"/>
                      <a:pt x="17" y="73"/>
                    </a:cubicBezTo>
                    <a:cubicBezTo>
                      <a:pt x="17" y="75"/>
                      <a:pt x="26" y="88"/>
                      <a:pt x="27" y="86"/>
                    </a:cubicBezTo>
                    <a:cubicBezTo>
                      <a:pt x="28" y="85"/>
                      <a:pt x="25" y="79"/>
                      <a:pt x="28" y="76"/>
                    </a:cubicBezTo>
                    <a:cubicBezTo>
                      <a:pt x="31" y="73"/>
                      <a:pt x="35" y="77"/>
                      <a:pt x="34" y="69"/>
                    </a:cubicBezTo>
                    <a:cubicBezTo>
                      <a:pt x="34" y="61"/>
                      <a:pt x="37" y="61"/>
                      <a:pt x="34" y="5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3" name="Freeform 163"/>
              <p:cNvSpPr/>
              <p:nvPr/>
            </p:nvSpPr>
            <p:spPr bwMode="auto">
              <a:xfrm>
                <a:off x="13974" y="7382"/>
                <a:ext cx="137" cy="107"/>
              </a:xfrm>
              <a:custGeom>
                <a:avLst/>
                <a:gdLst/>
                <a:ahLst/>
                <a:cxnLst>
                  <a:cxn ang="0">
                    <a:pos x="1" y="5"/>
                  </a:cxn>
                  <a:cxn ang="0">
                    <a:pos x="34" y="27"/>
                  </a:cxn>
                  <a:cxn ang="0">
                    <a:pos x="1" y="5"/>
                  </a:cxn>
                </a:cxnLst>
                <a:rect l="0" t="0" r="r" b="b"/>
                <a:pathLst>
                  <a:path w="38" h="30">
                    <a:moveTo>
                      <a:pt x="1" y="5"/>
                    </a:moveTo>
                    <a:cubicBezTo>
                      <a:pt x="0" y="0"/>
                      <a:pt x="38" y="25"/>
                      <a:pt x="34" y="27"/>
                    </a:cubicBezTo>
                    <a:cubicBezTo>
                      <a:pt x="30" y="30"/>
                      <a:pt x="2" y="9"/>
                      <a:pt x="1" y="5"/>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4" name="Freeform 164"/>
              <p:cNvSpPr/>
              <p:nvPr/>
            </p:nvSpPr>
            <p:spPr bwMode="auto">
              <a:xfrm>
                <a:off x="10097" y="4770"/>
                <a:ext cx="313" cy="209"/>
              </a:xfrm>
              <a:custGeom>
                <a:avLst/>
                <a:gdLst/>
                <a:ahLst/>
                <a:cxnLst>
                  <a:cxn ang="0">
                    <a:pos x="71" y="47"/>
                  </a:cxn>
                  <a:cxn ang="0">
                    <a:pos x="75" y="51"/>
                  </a:cxn>
                  <a:cxn ang="0">
                    <a:pos x="83" y="53"/>
                  </a:cxn>
                  <a:cxn ang="0">
                    <a:pos x="87" y="52"/>
                  </a:cxn>
                  <a:cxn ang="0">
                    <a:pos x="84" y="37"/>
                  </a:cxn>
                  <a:cxn ang="0">
                    <a:pos x="73" y="30"/>
                  </a:cxn>
                  <a:cxn ang="0">
                    <a:pos x="72" y="20"/>
                  </a:cxn>
                  <a:cxn ang="0">
                    <a:pos x="57" y="21"/>
                  </a:cxn>
                  <a:cxn ang="0">
                    <a:pos x="47" y="19"/>
                  </a:cxn>
                  <a:cxn ang="0">
                    <a:pos x="37" y="19"/>
                  </a:cxn>
                  <a:cxn ang="0">
                    <a:pos x="21" y="18"/>
                  </a:cxn>
                  <a:cxn ang="0">
                    <a:pos x="29" y="11"/>
                  </a:cxn>
                  <a:cxn ang="0">
                    <a:pos x="33" y="11"/>
                  </a:cxn>
                  <a:cxn ang="0">
                    <a:pos x="37" y="2"/>
                  </a:cxn>
                  <a:cxn ang="0">
                    <a:pos x="29" y="4"/>
                  </a:cxn>
                  <a:cxn ang="0">
                    <a:pos x="20" y="6"/>
                  </a:cxn>
                  <a:cxn ang="0">
                    <a:pos x="15" y="12"/>
                  </a:cxn>
                  <a:cxn ang="0">
                    <a:pos x="11" y="18"/>
                  </a:cxn>
                  <a:cxn ang="0">
                    <a:pos x="1" y="22"/>
                  </a:cxn>
                  <a:cxn ang="0">
                    <a:pos x="8" y="31"/>
                  </a:cxn>
                  <a:cxn ang="0">
                    <a:pos x="9" y="41"/>
                  </a:cxn>
                  <a:cxn ang="0">
                    <a:pos x="4" y="52"/>
                  </a:cxn>
                  <a:cxn ang="0">
                    <a:pos x="10" y="53"/>
                  </a:cxn>
                  <a:cxn ang="0">
                    <a:pos x="21" y="50"/>
                  </a:cxn>
                  <a:cxn ang="0">
                    <a:pos x="32" y="44"/>
                  </a:cxn>
                  <a:cxn ang="0">
                    <a:pos x="42" y="35"/>
                  </a:cxn>
                  <a:cxn ang="0">
                    <a:pos x="47" y="44"/>
                  </a:cxn>
                  <a:cxn ang="0">
                    <a:pos x="47" y="57"/>
                  </a:cxn>
                  <a:cxn ang="0">
                    <a:pos x="52" y="58"/>
                  </a:cxn>
                  <a:cxn ang="0">
                    <a:pos x="58" y="56"/>
                  </a:cxn>
                  <a:cxn ang="0">
                    <a:pos x="71" y="47"/>
                  </a:cxn>
                </a:cxnLst>
                <a:rect l="0" t="0" r="r" b="b"/>
                <a:pathLst>
                  <a:path w="87" h="58">
                    <a:moveTo>
                      <a:pt x="71" y="47"/>
                    </a:moveTo>
                    <a:cubicBezTo>
                      <a:pt x="73" y="49"/>
                      <a:pt x="73" y="51"/>
                      <a:pt x="75" y="51"/>
                    </a:cubicBezTo>
                    <a:cubicBezTo>
                      <a:pt x="77" y="50"/>
                      <a:pt x="81" y="51"/>
                      <a:pt x="83" y="53"/>
                    </a:cubicBezTo>
                    <a:cubicBezTo>
                      <a:pt x="85" y="53"/>
                      <a:pt x="87" y="52"/>
                      <a:pt x="87" y="52"/>
                    </a:cubicBezTo>
                    <a:cubicBezTo>
                      <a:pt x="87" y="52"/>
                      <a:pt x="85" y="41"/>
                      <a:pt x="84" y="37"/>
                    </a:cubicBezTo>
                    <a:cubicBezTo>
                      <a:pt x="84" y="34"/>
                      <a:pt x="73" y="30"/>
                      <a:pt x="73" y="30"/>
                    </a:cubicBezTo>
                    <a:cubicBezTo>
                      <a:pt x="72" y="20"/>
                      <a:pt x="72" y="20"/>
                      <a:pt x="72" y="20"/>
                    </a:cubicBezTo>
                    <a:cubicBezTo>
                      <a:pt x="72" y="20"/>
                      <a:pt x="59" y="22"/>
                      <a:pt x="57" y="21"/>
                    </a:cubicBezTo>
                    <a:cubicBezTo>
                      <a:pt x="55" y="20"/>
                      <a:pt x="50" y="23"/>
                      <a:pt x="47" y="19"/>
                    </a:cubicBezTo>
                    <a:cubicBezTo>
                      <a:pt x="45" y="16"/>
                      <a:pt x="41" y="22"/>
                      <a:pt x="37" y="19"/>
                    </a:cubicBezTo>
                    <a:cubicBezTo>
                      <a:pt x="33" y="16"/>
                      <a:pt x="22" y="20"/>
                      <a:pt x="21" y="18"/>
                    </a:cubicBezTo>
                    <a:cubicBezTo>
                      <a:pt x="21" y="15"/>
                      <a:pt x="26" y="11"/>
                      <a:pt x="29" y="11"/>
                    </a:cubicBezTo>
                    <a:cubicBezTo>
                      <a:pt x="30" y="11"/>
                      <a:pt x="31" y="11"/>
                      <a:pt x="33" y="11"/>
                    </a:cubicBezTo>
                    <a:cubicBezTo>
                      <a:pt x="34" y="9"/>
                      <a:pt x="37" y="3"/>
                      <a:pt x="37" y="2"/>
                    </a:cubicBezTo>
                    <a:cubicBezTo>
                      <a:pt x="36" y="0"/>
                      <a:pt x="32" y="2"/>
                      <a:pt x="29" y="4"/>
                    </a:cubicBezTo>
                    <a:cubicBezTo>
                      <a:pt x="26" y="6"/>
                      <a:pt x="21" y="3"/>
                      <a:pt x="20" y="6"/>
                    </a:cubicBezTo>
                    <a:cubicBezTo>
                      <a:pt x="19" y="9"/>
                      <a:pt x="18" y="12"/>
                      <a:pt x="15" y="12"/>
                    </a:cubicBezTo>
                    <a:cubicBezTo>
                      <a:pt x="12" y="12"/>
                      <a:pt x="14" y="17"/>
                      <a:pt x="11" y="18"/>
                    </a:cubicBezTo>
                    <a:cubicBezTo>
                      <a:pt x="8" y="19"/>
                      <a:pt x="1" y="19"/>
                      <a:pt x="1" y="22"/>
                    </a:cubicBezTo>
                    <a:cubicBezTo>
                      <a:pt x="0" y="25"/>
                      <a:pt x="8" y="27"/>
                      <a:pt x="8" y="31"/>
                    </a:cubicBezTo>
                    <a:cubicBezTo>
                      <a:pt x="7" y="34"/>
                      <a:pt x="12" y="38"/>
                      <a:pt x="9" y="41"/>
                    </a:cubicBezTo>
                    <a:cubicBezTo>
                      <a:pt x="6" y="43"/>
                      <a:pt x="4" y="46"/>
                      <a:pt x="4" y="52"/>
                    </a:cubicBezTo>
                    <a:cubicBezTo>
                      <a:pt x="7" y="54"/>
                      <a:pt x="9" y="55"/>
                      <a:pt x="10" y="53"/>
                    </a:cubicBezTo>
                    <a:cubicBezTo>
                      <a:pt x="11" y="49"/>
                      <a:pt x="21" y="53"/>
                      <a:pt x="21" y="50"/>
                    </a:cubicBezTo>
                    <a:cubicBezTo>
                      <a:pt x="21" y="47"/>
                      <a:pt x="32" y="48"/>
                      <a:pt x="32" y="44"/>
                    </a:cubicBezTo>
                    <a:cubicBezTo>
                      <a:pt x="32" y="41"/>
                      <a:pt x="38" y="34"/>
                      <a:pt x="42" y="35"/>
                    </a:cubicBezTo>
                    <a:cubicBezTo>
                      <a:pt x="46" y="35"/>
                      <a:pt x="42" y="42"/>
                      <a:pt x="47" y="44"/>
                    </a:cubicBezTo>
                    <a:cubicBezTo>
                      <a:pt x="51" y="46"/>
                      <a:pt x="44" y="54"/>
                      <a:pt x="47" y="57"/>
                    </a:cubicBezTo>
                    <a:cubicBezTo>
                      <a:pt x="48" y="58"/>
                      <a:pt x="50" y="58"/>
                      <a:pt x="52" y="58"/>
                    </a:cubicBezTo>
                    <a:cubicBezTo>
                      <a:pt x="54" y="57"/>
                      <a:pt x="56" y="56"/>
                      <a:pt x="58" y="56"/>
                    </a:cubicBezTo>
                    <a:cubicBezTo>
                      <a:pt x="63" y="52"/>
                      <a:pt x="69" y="46"/>
                      <a:pt x="71" y="4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5" name="Freeform 165"/>
              <p:cNvSpPr/>
              <p:nvPr/>
            </p:nvSpPr>
            <p:spPr bwMode="auto">
              <a:xfrm>
                <a:off x="4157" y="5480"/>
                <a:ext cx="36" cy="75"/>
              </a:xfrm>
              <a:custGeom>
                <a:avLst/>
                <a:gdLst/>
                <a:ahLst/>
                <a:cxnLst>
                  <a:cxn ang="0">
                    <a:pos x="8" y="19"/>
                  </a:cxn>
                  <a:cxn ang="0">
                    <a:pos x="4" y="15"/>
                  </a:cxn>
                  <a:cxn ang="0">
                    <a:pos x="0" y="7"/>
                  </a:cxn>
                  <a:cxn ang="0">
                    <a:pos x="4" y="4"/>
                  </a:cxn>
                  <a:cxn ang="0">
                    <a:pos x="5" y="12"/>
                  </a:cxn>
                  <a:cxn ang="0">
                    <a:pos x="8" y="19"/>
                  </a:cxn>
                </a:cxnLst>
                <a:rect l="0" t="0" r="r" b="b"/>
                <a:pathLst>
                  <a:path w="10" h="21">
                    <a:moveTo>
                      <a:pt x="8" y="19"/>
                    </a:moveTo>
                    <a:cubicBezTo>
                      <a:pt x="8" y="21"/>
                      <a:pt x="4" y="17"/>
                      <a:pt x="4" y="15"/>
                    </a:cubicBezTo>
                    <a:cubicBezTo>
                      <a:pt x="4" y="12"/>
                      <a:pt x="0" y="12"/>
                      <a:pt x="0" y="7"/>
                    </a:cubicBezTo>
                    <a:cubicBezTo>
                      <a:pt x="0" y="3"/>
                      <a:pt x="2" y="0"/>
                      <a:pt x="4" y="4"/>
                    </a:cubicBezTo>
                    <a:cubicBezTo>
                      <a:pt x="7" y="8"/>
                      <a:pt x="5" y="10"/>
                      <a:pt x="5" y="12"/>
                    </a:cubicBezTo>
                    <a:cubicBezTo>
                      <a:pt x="6" y="14"/>
                      <a:pt x="10" y="17"/>
                      <a:pt x="8" y="1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6" name="Freeform 166"/>
              <p:cNvSpPr/>
              <p:nvPr/>
            </p:nvSpPr>
            <p:spPr bwMode="auto">
              <a:xfrm>
                <a:off x="4826" y="6095"/>
                <a:ext cx="48" cy="39"/>
              </a:xfrm>
              <a:custGeom>
                <a:avLst/>
                <a:gdLst/>
                <a:ahLst/>
                <a:cxnLst>
                  <a:cxn ang="0">
                    <a:pos x="3" y="10"/>
                  </a:cxn>
                  <a:cxn ang="0">
                    <a:pos x="2" y="4"/>
                  </a:cxn>
                  <a:cxn ang="0">
                    <a:pos x="11" y="2"/>
                  </a:cxn>
                  <a:cxn ang="0">
                    <a:pos x="11" y="8"/>
                  </a:cxn>
                  <a:cxn ang="0">
                    <a:pos x="3" y="10"/>
                  </a:cxn>
                </a:cxnLst>
                <a:rect l="0" t="0" r="r" b="b"/>
                <a:pathLst>
                  <a:path w="13" h="11">
                    <a:moveTo>
                      <a:pt x="3" y="10"/>
                    </a:moveTo>
                    <a:cubicBezTo>
                      <a:pt x="1" y="8"/>
                      <a:pt x="5" y="5"/>
                      <a:pt x="2" y="4"/>
                    </a:cubicBezTo>
                    <a:cubicBezTo>
                      <a:pt x="0" y="3"/>
                      <a:pt x="8" y="0"/>
                      <a:pt x="11" y="2"/>
                    </a:cubicBezTo>
                    <a:cubicBezTo>
                      <a:pt x="13" y="4"/>
                      <a:pt x="13" y="7"/>
                      <a:pt x="11" y="8"/>
                    </a:cubicBezTo>
                    <a:cubicBezTo>
                      <a:pt x="9" y="9"/>
                      <a:pt x="4" y="11"/>
                      <a:pt x="3" y="1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7" name="Freeform 167"/>
              <p:cNvSpPr/>
              <p:nvPr/>
            </p:nvSpPr>
            <p:spPr bwMode="auto">
              <a:xfrm>
                <a:off x="9100" y="4749"/>
                <a:ext cx="134" cy="116"/>
              </a:xfrm>
              <a:custGeom>
                <a:avLst/>
                <a:gdLst/>
                <a:ahLst/>
                <a:cxnLst>
                  <a:cxn ang="0">
                    <a:pos x="35" y="26"/>
                  </a:cxn>
                  <a:cxn ang="0">
                    <a:pos x="28" y="17"/>
                  </a:cxn>
                  <a:cxn ang="0">
                    <a:pos x="24" y="8"/>
                  </a:cxn>
                  <a:cxn ang="0">
                    <a:pos x="21" y="2"/>
                  </a:cxn>
                  <a:cxn ang="0">
                    <a:pos x="11" y="1"/>
                  </a:cxn>
                  <a:cxn ang="0">
                    <a:pos x="0" y="3"/>
                  </a:cxn>
                  <a:cxn ang="0">
                    <a:pos x="2" y="12"/>
                  </a:cxn>
                  <a:cxn ang="0">
                    <a:pos x="11" y="16"/>
                  </a:cxn>
                  <a:cxn ang="0">
                    <a:pos x="13" y="20"/>
                  </a:cxn>
                  <a:cxn ang="0">
                    <a:pos x="14" y="20"/>
                  </a:cxn>
                  <a:cxn ang="0">
                    <a:pos x="17" y="22"/>
                  </a:cxn>
                  <a:cxn ang="0">
                    <a:pos x="22" y="25"/>
                  </a:cxn>
                  <a:cxn ang="0">
                    <a:pos x="28" y="27"/>
                  </a:cxn>
                  <a:cxn ang="0">
                    <a:pos x="30" y="33"/>
                  </a:cxn>
                  <a:cxn ang="0">
                    <a:pos x="37" y="31"/>
                  </a:cxn>
                  <a:cxn ang="0">
                    <a:pos x="35" y="26"/>
                  </a:cxn>
                </a:cxnLst>
                <a:rect l="0" t="0" r="r" b="b"/>
                <a:pathLst>
                  <a:path w="37" h="33">
                    <a:moveTo>
                      <a:pt x="35" y="26"/>
                    </a:moveTo>
                    <a:cubicBezTo>
                      <a:pt x="35" y="23"/>
                      <a:pt x="28" y="21"/>
                      <a:pt x="28" y="17"/>
                    </a:cubicBezTo>
                    <a:cubicBezTo>
                      <a:pt x="28" y="14"/>
                      <a:pt x="23" y="11"/>
                      <a:pt x="24" y="8"/>
                    </a:cubicBezTo>
                    <a:cubicBezTo>
                      <a:pt x="24" y="6"/>
                      <a:pt x="22" y="4"/>
                      <a:pt x="21" y="2"/>
                    </a:cubicBezTo>
                    <a:cubicBezTo>
                      <a:pt x="18" y="1"/>
                      <a:pt x="14" y="0"/>
                      <a:pt x="11" y="1"/>
                    </a:cubicBezTo>
                    <a:cubicBezTo>
                      <a:pt x="7" y="1"/>
                      <a:pt x="4" y="2"/>
                      <a:pt x="0" y="3"/>
                    </a:cubicBezTo>
                    <a:cubicBezTo>
                      <a:pt x="2" y="6"/>
                      <a:pt x="0" y="7"/>
                      <a:pt x="2" y="12"/>
                    </a:cubicBezTo>
                    <a:cubicBezTo>
                      <a:pt x="4" y="17"/>
                      <a:pt x="9" y="14"/>
                      <a:pt x="11" y="16"/>
                    </a:cubicBezTo>
                    <a:cubicBezTo>
                      <a:pt x="11" y="16"/>
                      <a:pt x="12" y="18"/>
                      <a:pt x="13" y="20"/>
                    </a:cubicBezTo>
                    <a:cubicBezTo>
                      <a:pt x="13" y="20"/>
                      <a:pt x="13" y="20"/>
                      <a:pt x="14" y="20"/>
                    </a:cubicBezTo>
                    <a:cubicBezTo>
                      <a:pt x="16" y="20"/>
                      <a:pt x="16" y="21"/>
                      <a:pt x="17" y="22"/>
                    </a:cubicBezTo>
                    <a:cubicBezTo>
                      <a:pt x="19" y="23"/>
                      <a:pt x="21" y="24"/>
                      <a:pt x="22" y="25"/>
                    </a:cubicBezTo>
                    <a:cubicBezTo>
                      <a:pt x="24" y="25"/>
                      <a:pt x="25" y="23"/>
                      <a:pt x="28" y="27"/>
                    </a:cubicBezTo>
                    <a:cubicBezTo>
                      <a:pt x="30" y="29"/>
                      <a:pt x="30" y="30"/>
                      <a:pt x="30" y="33"/>
                    </a:cubicBezTo>
                    <a:cubicBezTo>
                      <a:pt x="33" y="33"/>
                      <a:pt x="35" y="32"/>
                      <a:pt x="37" y="31"/>
                    </a:cubicBezTo>
                    <a:cubicBezTo>
                      <a:pt x="36" y="29"/>
                      <a:pt x="35" y="27"/>
                      <a:pt x="35" y="26"/>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8" name="Freeform 168"/>
              <p:cNvSpPr>
                <a:spLocks noEditPoints="1"/>
              </p:cNvSpPr>
              <p:nvPr/>
            </p:nvSpPr>
            <p:spPr bwMode="auto">
              <a:xfrm>
                <a:off x="9163" y="4722"/>
                <a:ext cx="200" cy="164"/>
              </a:xfrm>
              <a:custGeom>
                <a:avLst/>
                <a:gdLst/>
                <a:ahLst/>
                <a:cxnLst>
                  <a:cxn ang="0">
                    <a:pos x="53" y="15"/>
                  </a:cxn>
                  <a:cxn ang="0">
                    <a:pos x="43" y="2"/>
                  </a:cxn>
                  <a:cxn ang="0">
                    <a:pos x="35" y="8"/>
                  </a:cxn>
                  <a:cxn ang="0">
                    <a:pos x="30" y="8"/>
                  </a:cxn>
                  <a:cxn ang="0">
                    <a:pos x="22" y="2"/>
                  </a:cxn>
                  <a:cxn ang="0">
                    <a:pos x="18" y="0"/>
                  </a:cxn>
                  <a:cxn ang="0">
                    <a:pos x="16" y="4"/>
                  </a:cxn>
                  <a:cxn ang="0">
                    <a:pos x="20" y="9"/>
                  </a:cxn>
                  <a:cxn ang="0">
                    <a:pos x="11" y="9"/>
                  </a:cxn>
                  <a:cxn ang="0">
                    <a:pos x="3" y="6"/>
                  </a:cxn>
                  <a:cxn ang="0">
                    <a:pos x="7" y="15"/>
                  </a:cxn>
                  <a:cxn ang="0">
                    <a:pos x="11" y="24"/>
                  </a:cxn>
                  <a:cxn ang="0">
                    <a:pos x="18" y="33"/>
                  </a:cxn>
                  <a:cxn ang="0">
                    <a:pos x="20" y="38"/>
                  </a:cxn>
                  <a:cxn ang="0">
                    <a:pos x="34" y="30"/>
                  </a:cxn>
                  <a:cxn ang="0">
                    <a:pos x="36" y="40"/>
                  </a:cxn>
                  <a:cxn ang="0">
                    <a:pos x="44" y="46"/>
                  </a:cxn>
                  <a:cxn ang="0">
                    <a:pos x="46" y="39"/>
                  </a:cxn>
                  <a:cxn ang="0">
                    <a:pos x="53" y="15"/>
                  </a:cxn>
                  <a:cxn ang="0">
                    <a:pos x="5" y="32"/>
                  </a:cxn>
                  <a:cxn ang="0">
                    <a:pos x="0" y="29"/>
                  </a:cxn>
                  <a:cxn ang="0">
                    <a:pos x="3" y="35"/>
                  </a:cxn>
                  <a:cxn ang="0">
                    <a:pos x="11" y="40"/>
                  </a:cxn>
                  <a:cxn ang="0">
                    <a:pos x="13" y="40"/>
                  </a:cxn>
                  <a:cxn ang="0">
                    <a:pos x="11" y="34"/>
                  </a:cxn>
                  <a:cxn ang="0">
                    <a:pos x="5" y="32"/>
                  </a:cxn>
                </a:cxnLst>
                <a:rect l="0" t="0" r="r" b="b"/>
                <a:pathLst>
                  <a:path w="56" h="46">
                    <a:moveTo>
                      <a:pt x="53" y="15"/>
                    </a:moveTo>
                    <a:cubicBezTo>
                      <a:pt x="51" y="13"/>
                      <a:pt x="47" y="8"/>
                      <a:pt x="43" y="2"/>
                    </a:cubicBezTo>
                    <a:cubicBezTo>
                      <a:pt x="41" y="6"/>
                      <a:pt x="36" y="5"/>
                      <a:pt x="35" y="8"/>
                    </a:cubicBezTo>
                    <a:cubicBezTo>
                      <a:pt x="34" y="10"/>
                      <a:pt x="32" y="7"/>
                      <a:pt x="30" y="8"/>
                    </a:cubicBezTo>
                    <a:cubicBezTo>
                      <a:pt x="29" y="8"/>
                      <a:pt x="25" y="2"/>
                      <a:pt x="22" y="2"/>
                    </a:cubicBezTo>
                    <a:cubicBezTo>
                      <a:pt x="21" y="1"/>
                      <a:pt x="20" y="1"/>
                      <a:pt x="18" y="0"/>
                    </a:cubicBezTo>
                    <a:cubicBezTo>
                      <a:pt x="17" y="2"/>
                      <a:pt x="16" y="3"/>
                      <a:pt x="16" y="4"/>
                    </a:cubicBezTo>
                    <a:cubicBezTo>
                      <a:pt x="17" y="6"/>
                      <a:pt x="21" y="8"/>
                      <a:pt x="20" y="9"/>
                    </a:cubicBezTo>
                    <a:cubicBezTo>
                      <a:pt x="18" y="11"/>
                      <a:pt x="13" y="10"/>
                      <a:pt x="11" y="9"/>
                    </a:cubicBezTo>
                    <a:cubicBezTo>
                      <a:pt x="9" y="7"/>
                      <a:pt x="4" y="4"/>
                      <a:pt x="3" y="6"/>
                    </a:cubicBezTo>
                    <a:cubicBezTo>
                      <a:pt x="2" y="8"/>
                      <a:pt x="8" y="13"/>
                      <a:pt x="7" y="15"/>
                    </a:cubicBezTo>
                    <a:cubicBezTo>
                      <a:pt x="6" y="18"/>
                      <a:pt x="11" y="21"/>
                      <a:pt x="11" y="24"/>
                    </a:cubicBezTo>
                    <a:cubicBezTo>
                      <a:pt x="11" y="28"/>
                      <a:pt x="18" y="30"/>
                      <a:pt x="18" y="33"/>
                    </a:cubicBezTo>
                    <a:cubicBezTo>
                      <a:pt x="18" y="34"/>
                      <a:pt x="19" y="36"/>
                      <a:pt x="20" y="38"/>
                    </a:cubicBezTo>
                    <a:cubicBezTo>
                      <a:pt x="26" y="36"/>
                      <a:pt x="30" y="32"/>
                      <a:pt x="34" y="30"/>
                    </a:cubicBezTo>
                    <a:cubicBezTo>
                      <a:pt x="39" y="27"/>
                      <a:pt x="37" y="38"/>
                      <a:pt x="36" y="40"/>
                    </a:cubicBezTo>
                    <a:cubicBezTo>
                      <a:pt x="35" y="41"/>
                      <a:pt x="40" y="44"/>
                      <a:pt x="44" y="46"/>
                    </a:cubicBezTo>
                    <a:cubicBezTo>
                      <a:pt x="44" y="43"/>
                      <a:pt x="44" y="41"/>
                      <a:pt x="46" y="39"/>
                    </a:cubicBezTo>
                    <a:cubicBezTo>
                      <a:pt x="52" y="32"/>
                      <a:pt x="56" y="21"/>
                      <a:pt x="53" y="15"/>
                    </a:cubicBezTo>
                    <a:close/>
                    <a:moveTo>
                      <a:pt x="5" y="32"/>
                    </a:moveTo>
                    <a:cubicBezTo>
                      <a:pt x="4" y="31"/>
                      <a:pt x="2" y="30"/>
                      <a:pt x="0" y="29"/>
                    </a:cubicBezTo>
                    <a:cubicBezTo>
                      <a:pt x="0" y="31"/>
                      <a:pt x="0" y="34"/>
                      <a:pt x="3" y="35"/>
                    </a:cubicBezTo>
                    <a:cubicBezTo>
                      <a:pt x="8" y="37"/>
                      <a:pt x="1" y="38"/>
                      <a:pt x="11" y="40"/>
                    </a:cubicBezTo>
                    <a:cubicBezTo>
                      <a:pt x="12" y="40"/>
                      <a:pt x="12" y="40"/>
                      <a:pt x="13" y="40"/>
                    </a:cubicBezTo>
                    <a:cubicBezTo>
                      <a:pt x="13" y="37"/>
                      <a:pt x="13" y="36"/>
                      <a:pt x="11" y="34"/>
                    </a:cubicBezTo>
                    <a:cubicBezTo>
                      <a:pt x="8" y="30"/>
                      <a:pt x="7" y="32"/>
                      <a:pt x="5" y="32"/>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69" name="Freeform 169"/>
              <p:cNvSpPr/>
              <p:nvPr/>
            </p:nvSpPr>
            <p:spPr bwMode="auto">
              <a:xfrm>
                <a:off x="9805" y="4892"/>
                <a:ext cx="582" cy="415"/>
              </a:xfrm>
              <a:custGeom>
                <a:avLst/>
                <a:gdLst/>
                <a:ahLst/>
                <a:cxnLst>
                  <a:cxn ang="0">
                    <a:pos x="156" y="17"/>
                  </a:cxn>
                  <a:cxn ang="0">
                    <a:pos x="152" y="13"/>
                  </a:cxn>
                  <a:cxn ang="0">
                    <a:pos x="139" y="22"/>
                  </a:cxn>
                  <a:cxn ang="0">
                    <a:pos x="134" y="24"/>
                  </a:cxn>
                  <a:cxn ang="0">
                    <a:pos x="128" y="23"/>
                  </a:cxn>
                  <a:cxn ang="0">
                    <a:pos x="128" y="10"/>
                  </a:cxn>
                  <a:cxn ang="0">
                    <a:pos x="123" y="1"/>
                  </a:cxn>
                  <a:cxn ang="0">
                    <a:pos x="113" y="10"/>
                  </a:cxn>
                  <a:cxn ang="0">
                    <a:pos x="102" y="16"/>
                  </a:cxn>
                  <a:cxn ang="0">
                    <a:pos x="91" y="19"/>
                  </a:cxn>
                  <a:cxn ang="0">
                    <a:pos x="81" y="16"/>
                  </a:cxn>
                  <a:cxn ang="0">
                    <a:pos x="72" y="13"/>
                  </a:cxn>
                  <a:cxn ang="0">
                    <a:pos x="62" y="11"/>
                  </a:cxn>
                  <a:cxn ang="0">
                    <a:pos x="53" y="17"/>
                  </a:cxn>
                  <a:cxn ang="0">
                    <a:pos x="47" y="28"/>
                  </a:cxn>
                  <a:cxn ang="0">
                    <a:pos x="31" y="37"/>
                  </a:cxn>
                  <a:cxn ang="0">
                    <a:pos x="21" y="41"/>
                  </a:cxn>
                  <a:cxn ang="0">
                    <a:pos x="13" y="38"/>
                  </a:cxn>
                  <a:cxn ang="0">
                    <a:pos x="8" y="44"/>
                  </a:cxn>
                  <a:cxn ang="0">
                    <a:pos x="3" y="53"/>
                  </a:cxn>
                  <a:cxn ang="0">
                    <a:pos x="2" y="62"/>
                  </a:cxn>
                  <a:cxn ang="0">
                    <a:pos x="2" y="74"/>
                  </a:cxn>
                  <a:cxn ang="0">
                    <a:pos x="4" y="87"/>
                  </a:cxn>
                  <a:cxn ang="0">
                    <a:pos x="15" y="93"/>
                  </a:cxn>
                  <a:cxn ang="0">
                    <a:pos x="3" y="109"/>
                  </a:cxn>
                  <a:cxn ang="0">
                    <a:pos x="6" y="113"/>
                  </a:cxn>
                  <a:cxn ang="0">
                    <a:pos x="23" y="115"/>
                  </a:cxn>
                  <a:cxn ang="0">
                    <a:pos x="68" y="109"/>
                  </a:cxn>
                  <a:cxn ang="0">
                    <a:pos x="67" y="98"/>
                  </a:cxn>
                  <a:cxn ang="0">
                    <a:pos x="76" y="93"/>
                  </a:cxn>
                  <a:cxn ang="0">
                    <a:pos x="84" y="91"/>
                  </a:cxn>
                  <a:cxn ang="0">
                    <a:pos x="96" y="87"/>
                  </a:cxn>
                  <a:cxn ang="0">
                    <a:pos x="101" y="82"/>
                  </a:cxn>
                  <a:cxn ang="0">
                    <a:pos x="105" y="70"/>
                  </a:cxn>
                  <a:cxn ang="0">
                    <a:pos x="113" y="65"/>
                  </a:cxn>
                  <a:cxn ang="0">
                    <a:pos x="109" y="58"/>
                  </a:cxn>
                  <a:cxn ang="0">
                    <a:pos x="122" y="58"/>
                  </a:cxn>
                  <a:cxn ang="0">
                    <a:pos x="123" y="49"/>
                  </a:cxn>
                  <a:cxn ang="0">
                    <a:pos x="128" y="41"/>
                  </a:cxn>
                  <a:cxn ang="0">
                    <a:pos x="126" y="34"/>
                  </a:cxn>
                  <a:cxn ang="0">
                    <a:pos x="128" y="29"/>
                  </a:cxn>
                  <a:cxn ang="0">
                    <a:pos x="129" y="28"/>
                  </a:cxn>
                  <a:cxn ang="0">
                    <a:pos x="135" y="26"/>
                  </a:cxn>
                  <a:cxn ang="0">
                    <a:pos x="150" y="21"/>
                  </a:cxn>
                  <a:cxn ang="0">
                    <a:pos x="162" y="18"/>
                  </a:cxn>
                  <a:cxn ang="0">
                    <a:pos x="156" y="17"/>
                  </a:cxn>
                </a:cxnLst>
                <a:rect l="0" t="0" r="r" b="b"/>
                <a:pathLst>
                  <a:path w="162" h="116">
                    <a:moveTo>
                      <a:pt x="156" y="17"/>
                    </a:moveTo>
                    <a:cubicBezTo>
                      <a:pt x="154" y="17"/>
                      <a:pt x="154" y="15"/>
                      <a:pt x="152" y="13"/>
                    </a:cubicBezTo>
                    <a:cubicBezTo>
                      <a:pt x="150" y="12"/>
                      <a:pt x="144" y="18"/>
                      <a:pt x="139" y="22"/>
                    </a:cubicBezTo>
                    <a:cubicBezTo>
                      <a:pt x="137" y="22"/>
                      <a:pt x="135" y="23"/>
                      <a:pt x="134" y="24"/>
                    </a:cubicBezTo>
                    <a:cubicBezTo>
                      <a:pt x="131" y="24"/>
                      <a:pt x="129" y="24"/>
                      <a:pt x="128" y="23"/>
                    </a:cubicBezTo>
                    <a:cubicBezTo>
                      <a:pt x="125" y="20"/>
                      <a:pt x="132" y="12"/>
                      <a:pt x="128" y="10"/>
                    </a:cubicBezTo>
                    <a:cubicBezTo>
                      <a:pt x="123" y="8"/>
                      <a:pt x="127" y="1"/>
                      <a:pt x="123" y="1"/>
                    </a:cubicBezTo>
                    <a:cubicBezTo>
                      <a:pt x="119" y="0"/>
                      <a:pt x="113" y="7"/>
                      <a:pt x="113" y="10"/>
                    </a:cubicBezTo>
                    <a:cubicBezTo>
                      <a:pt x="113" y="14"/>
                      <a:pt x="102" y="13"/>
                      <a:pt x="102" y="16"/>
                    </a:cubicBezTo>
                    <a:cubicBezTo>
                      <a:pt x="102" y="19"/>
                      <a:pt x="92" y="15"/>
                      <a:pt x="91" y="19"/>
                    </a:cubicBezTo>
                    <a:cubicBezTo>
                      <a:pt x="89" y="22"/>
                      <a:pt x="84" y="16"/>
                      <a:pt x="81" y="16"/>
                    </a:cubicBezTo>
                    <a:cubicBezTo>
                      <a:pt x="78" y="16"/>
                      <a:pt x="76" y="12"/>
                      <a:pt x="72" y="13"/>
                    </a:cubicBezTo>
                    <a:cubicBezTo>
                      <a:pt x="68" y="14"/>
                      <a:pt x="65" y="12"/>
                      <a:pt x="62" y="11"/>
                    </a:cubicBezTo>
                    <a:cubicBezTo>
                      <a:pt x="59" y="11"/>
                      <a:pt x="57" y="18"/>
                      <a:pt x="53" y="17"/>
                    </a:cubicBezTo>
                    <a:cubicBezTo>
                      <a:pt x="50" y="15"/>
                      <a:pt x="48" y="23"/>
                      <a:pt x="47" y="28"/>
                    </a:cubicBezTo>
                    <a:cubicBezTo>
                      <a:pt x="45" y="32"/>
                      <a:pt x="30" y="32"/>
                      <a:pt x="31" y="37"/>
                    </a:cubicBezTo>
                    <a:cubicBezTo>
                      <a:pt x="31" y="42"/>
                      <a:pt x="22" y="44"/>
                      <a:pt x="21" y="41"/>
                    </a:cubicBezTo>
                    <a:cubicBezTo>
                      <a:pt x="20" y="38"/>
                      <a:pt x="14" y="39"/>
                      <a:pt x="13" y="38"/>
                    </a:cubicBezTo>
                    <a:cubicBezTo>
                      <a:pt x="11" y="38"/>
                      <a:pt x="7" y="39"/>
                      <a:pt x="8" y="44"/>
                    </a:cubicBezTo>
                    <a:cubicBezTo>
                      <a:pt x="8" y="48"/>
                      <a:pt x="4" y="51"/>
                      <a:pt x="3" y="53"/>
                    </a:cubicBezTo>
                    <a:cubicBezTo>
                      <a:pt x="3" y="54"/>
                      <a:pt x="0" y="60"/>
                      <a:pt x="2" y="62"/>
                    </a:cubicBezTo>
                    <a:cubicBezTo>
                      <a:pt x="4" y="65"/>
                      <a:pt x="0" y="70"/>
                      <a:pt x="2" y="74"/>
                    </a:cubicBezTo>
                    <a:cubicBezTo>
                      <a:pt x="4" y="79"/>
                      <a:pt x="3" y="86"/>
                      <a:pt x="4" y="87"/>
                    </a:cubicBezTo>
                    <a:cubicBezTo>
                      <a:pt x="5" y="89"/>
                      <a:pt x="13" y="88"/>
                      <a:pt x="15" y="93"/>
                    </a:cubicBezTo>
                    <a:cubicBezTo>
                      <a:pt x="17" y="98"/>
                      <a:pt x="4" y="107"/>
                      <a:pt x="3" y="109"/>
                    </a:cubicBezTo>
                    <a:cubicBezTo>
                      <a:pt x="3" y="110"/>
                      <a:pt x="4" y="112"/>
                      <a:pt x="6" y="113"/>
                    </a:cubicBezTo>
                    <a:cubicBezTo>
                      <a:pt x="11" y="113"/>
                      <a:pt x="17" y="114"/>
                      <a:pt x="23" y="115"/>
                    </a:cubicBezTo>
                    <a:cubicBezTo>
                      <a:pt x="30" y="116"/>
                      <a:pt x="68" y="111"/>
                      <a:pt x="68" y="109"/>
                    </a:cubicBezTo>
                    <a:cubicBezTo>
                      <a:pt x="69" y="108"/>
                      <a:pt x="67" y="100"/>
                      <a:pt x="67" y="98"/>
                    </a:cubicBezTo>
                    <a:cubicBezTo>
                      <a:pt x="68" y="96"/>
                      <a:pt x="72" y="92"/>
                      <a:pt x="76" y="93"/>
                    </a:cubicBezTo>
                    <a:cubicBezTo>
                      <a:pt x="80" y="93"/>
                      <a:pt x="84" y="94"/>
                      <a:pt x="84" y="91"/>
                    </a:cubicBezTo>
                    <a:cubicBezTo>
                      <a:pt x="84" y="88"/>
                      <a:pt x="95" y="84"/>
                      <a:pt x="96" y="87"/>
                    </a:cubicBezTo>
                    <a:cubicBezTo>
                      <a:pt x="97" y="89"/>
                      <a:pt x="101" y="88"/>
                      <a:pt x="101" y="82"/>
                    </a:cubicBezTo>
                    <a:cubicBezTo>
                      <a:pt x="102" y="75"/>
                      <a:pt x="101" y="70"/>
                      <a:pt x="105" y="70"/>
                    </a:cubicBezTo>
                    <a:cubicBezTo>
                      <a:pt x="109" y="69"/>
                      <a:pt x="113" y="67"/>
                      <a:pt x="113" y="65"/>
                    </a:cubicBezTo>
                    <a:cubicBezTo>
                      <a:pt x="112" y="63"/>
                      <a:pt x="108" y="59"/>
                      <a:pt x="109" y="58"/>
                    </a:cubicBezTo>
                    <a:cubicBezTo>
                      <a:pt x="110" y="56"/>
                      <a:pt x="120" y="61"/>
                      <a:pt x="122" y="58"/>
                    </a:cubicBezTo>
                    <a:cubicBezTo>
                      <a:pt x="123" y="55"/>
                      <a:pt x="121" y="52"/>
                      <a:pt x="123" y="49"/>
                    </a:cubicBezTo>
                    <a:cubicBezTo>
                      <a:pt x="124" y="46"/>
                      <a:pt x="128" y="44"/>
                      <a:pt x="128" y="41"/>
                    </a:cubicBezTo>
                    <a:cubicBezTo>
                      <a:pt x="128" y="38"/>
                      <a:pt x="128" y="37"/>
                      <a:pt x="126" y="34"/>
                    </a:cubicBezTo>
                    <a:cubicBezTo>
                      <a:pt x="124" y="32"/>
                      <a:pt x="125" y="29"/>
                      <a:pt x="128" y="29"/>
                    </a:cubicBezTo>
                    <a:cubicBezTo>
                      <a:pt x="128" y="28"/>
                      <a:pt x="129" y="28"/>
                      <a:pt x="129" y="28"/>
                    </a:cubicBezTo>
                    <a:cubicBezTo>
                      <a:pt x="132" y="27"/>
                      <a:pt x="134" y="27"/>
                      <a:pt x="135" y="26"/>
                    </a:cubicBezTo>
                    <a:cubicBezTo>
                      <a:pt x="139" y="23"/>
                      <a:pt x="147" y="20"/>
                      <a:pt x="150" y="21"/>
                    </a:cubicBezTo>
                    <a:cubicBezTo>
                      <a:pt x="153" y="22"/>
                      <a:pt x="158" y="21"/>
                      <a:pt x="162" y="18"/>
                    </a:cubicBezTo>
                    <a:cubicBezTo>
                      <a:pt x="160" y="17"/>
                      <a:pt x="157" y="16"/>
                      <a:pt x="156" y="1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70" name="Freeform 170"/>
              <p:cNvSpPr/>
              <p:nvPr/>
            </p:nvSpPr>
            <p:spPr bwMode="auto">
              <a:xfrm>
                <a:off x="9829" y="4955"/>
                <a:ext cx="669" cy="603"/>
              </a:xfrm>
              <a:custGeom>
                <a:avLst/>
                <a:gdLst/>
                <a:ahLst/>
                <a:cxnLst>
                  <a:cxn ang="0">
                    <a:pos x="172" y="9"/>
                  </a:cxn>
                  <a:cxn ang="0">
                    <a:pos x="158" y="1"/>
                  </a:cxn>
                  <a:cxn ang="0">
                    <a:pos x="144" y="3"/>
                  </a:cxn>
                  <a:cxn ang="0">
                    <a:pos x="123" y="10"/>
                  </a:cxn>
                  <a:cxn ang="0">
                    <a:pos x="120" y="16"/>
                  </a:cxn>
                  <a:cxn ang="0">
                    <a:pos x="117" y="31"/>
                  </a:cxn>
                  <a:cxn ang="0">
                    <a:pos x="103" y="40"/>
                  </a:cxn>
                  <a:cxn ang="0">
                    <a:pos x="99" y="52"/>
                  </a:cxn>
                  <a:cxn ang="0">
                    <a:pos x="90" y="69"/>
                  </a:cxn>
                  <a:cxn ang="0">
                    <a:pos x="70" y="75"/>
                  </a:cxn>
                  <a:cxn ang="0">
                    <a:pos x="62" y="91"/>
                  </a:cxn>
                  <a:cxn ang="0">
                    <a:pos x="0" y="95"/>
                  </a:cxn>
                  <a:cxn ang="0">
                    <a:pos x="17" y="111"/>
                  </a:cxn>
                  <a:cxn ang="0">
                    <a:pos x="25" y="132"/>
                  </a:cxn>
                  <a:cxn ang="0">
                    <a:pos x="7" y="146"/>
                  </a:cxn>
                  <a:cxn ang="0">
                    <a:pos x="29" y="148"/>
                  </a:cxn>
                  <a:cxn ang="0">
                    <a:pos x="55" y="146"/>
                  </a:cxn>
                  <a:cxn ang="0">
                    <a:pos x="70" y="155"/>
                  </a:cxn>
                  <a:cxn ang="0">
                    <a:pos x="82" y="167"/>
                  </a:cxn>
                  <a:cxn ang="0">
                    <a:pos x="84" y="167"/>
                  </a:cxn>
                  <a:cxn ang="0">
                    <a:pos x="105" y="160"/>
                  </a:cxn>
                  <a:cxn ang="0">
                    <a:pos x="110" y="147"/>
                  </a:cxn>
                  <a:cxn ang="0">
                    <a:pos x="98" y="128"/>
                  </a:cxn>
                  <a:cxn ang="0">
                    <a:pos x="114" y="118"/>
                  </a:cxn>
                  <a:cxn ang="0">
                    <a:pos x="128" y="109"/>
                  </a:cxn>
                  <a:cxn ang="0">
                    <a:pos x="142" y="91"/>
                  </a:cxn>
                  <a:cxn ang="0">
                    <a:pos x="154" y="80"/>
                  </a:cxn>
                  <a:cxn ang="0">
                    <a:pos x="162" y="63"/>
                  </a:cxn>
                  <a:cxn ang="0">
                    <a:pos x="150" y="47"/>
                  </a:cxn>
                  <a:cxn ang="0">
                    <a:pos x="154" y="30"/>
                  </a:cxn>
                  <a:cxn ang="0">
                    <a:pos x="182" y="29"/>
                  </a:cxn>
                  <a:cxn ang="0">
                    <a:pos x="177" y="17"/>
                  </a:cxn>
                </a:cxnLst>
                <a:rect l="0" t="0" r="r" b="b"/>
                <a:pathLst>
                  <a:path w="186" h="168">
                    <a:moveTo>
                      <a:pt x="177" y="17"/>
                    </a:moveTo>
                    <a:cubicBezTo>
                      <a:pt x="172" y="15"/>
                      <a:pt x="172" y="10"/>
                      <a:pt x="172" y="9"/>
                    </a:cubicBezTo>
                    <a:cubicBezTo>
                      <a:pt x="172" y="7"/>
                      <a:pt x="166" y="4"/>
                      <a:pt x="161" y="0"/>
                    </a:cubicBezTo>
                    <a:cubicBezTo>
                      <a:pt x="161" y="1"/>
                      <a:pt x="159" y="1"/>
                      <a:pt x="158" y="1"/>
                    </a:cubicBezTo>
                    <a:cubicBezTo>
                      <a:pt x="157" y="1"/>
                      <a:pt x="157" y="0"/>
                      <a:pt x="156" y="0"/>
                    </a:cubicBezTo>
                    <a:cubicBezTo>
                      <a:pt x="152" y="3"/>
                      <a:pt x="147" y="4"/>
                      <a:pt x="144" y="3"/>
                    </a:cubicBezTo>
                    <a:cubicBezTo>
                      <a:pt x="141" y="2"/>
                      <a:pt x="133" y="5"/>
                      <a:pt x="129" y="8"/>
                    </a:cubicBezTo>
                    <a:cubicBezTo>
                      <a:pt x="128" y="9"/>
                      <a:pt x="126" y="9"/>
                      <a:pt x="123" y="10"/>
                    </a:cubicBezTo>
                    <a:cubicBezTo>
                      <a:pt x="123" y="10"/>
                      <a:pt x="122" y="10"/>
                      <a:pt x="122" y="11"/>
                    </a:cubicBezTo>
                    <a:cubicBezTo>
                      <a:pt x="119" y="11"/>
                      <a:pt x="118" y="14"/>
                      <a:pt x="120" y="16"/>
                    </a:cubicBezTo>
                    <a:cubicBezTo>
                      <a:pt x="122" y="19"/>
                      <a:pt x="122" y="20"/>
                      <a:pt x="122" y="23"/>
                    </a:cubicBezTo>
                    <a:cubicBezTo>
                      <a:pt x="122" y="26"/>
                      <a:pt x="118" y="28"/>
                      <a:pt x="117" y="31"/>
                    </a:cubicBezTo>
                    <a:cubicBezTo>
                      <a:pt x="115" y="34"/>
                      <a:pt x="117" y="37"/>
                      <a:pt x="116" y="40"/>
                    </a:cubicBezTo>
                    <a:cubicBezTo>
                      <a:pt x="114" y="43"/>
                      <a:pt x="104" y="38"/>
                      <a:pt x="103" y="40"/>
                    </a:cubicBezTo>
                    <a:cubicBezTo>
                      <a:pt x="102" y="41"/>
                      <a:pt x="106" y="45"/>
                      <a:pt x="107" y="47"/>
                    </a:cubicBezTo>
                    <a:cubicBezTo>
                      <a:pt x="107" y="49"/>
                      <a:pt x="103" y="51"/>
                      <a:pt x="99" y="52"/>
                    </a:cubicBezTo>
                    <a:cubicBezTo>
                      <a:pt x="95" y="52"/>
                      <a:pt x="96" y="57"/>
                      <a:pt x="95" y="64"/>
                    </a:cubicBezTo>
                    <a:cubicBezTo>
                      <a:pt x="95" y="70"/>
                      <a:pt x="91" y="71"/>
                      <a:pt x="90" y="69"/>
                    </a:cubicBezTo>
                    <a:cubicBezTo>
                      <a:pt x="89" y="66"/>
                      <a:pt x="78" y="70"/>
                      <a:pt x="78" y="73"/>
                    </a:cubicBezTo>
                    <a:cubicBezTo>
                      <a:pt x="78" y="76"/>
                      <a:pt x="74" y="75"/>
                      <a:pt x="70" y="75"/>
                    </a:cubicBezTo>
                    <a:cubicBezTo>
                      <a:pt x="66" y="74"/>
                      <a:pt x="62" y="78"/>
                      <a:pt x="61" y="80"/>
                    </a:cubicBezTo>
                    <a:cubicBezTo>
                      <a:pt x="61" y="82"/>
                      <a:pt x="63" y="90"/>
                      <a:pt x="62" y="91"/>
                    </a:cubicBezTo>
                    <a:cubicBezTo>
                      <a:pt x="62" y="93"/>
                      <a:pt x="24" y="98"/>
                      <a:pt x="17" y="97"/>
                    </a:cubicBezTo>
                    <a:cubicBezTo>
                      <a:pt x="11" y="96"/>
                      <a:pt x="5" y="95"/>
                      <a:pt x="0" y="95"/>
                    </a:cubicBezTo>
                    <a:cubicBezTo>
                      <a:pt x="2" y="97"/>
                      <a:pt x="4" y="99"/>
                      <a:pt x="5" y="101"/>
                    </a:cubicBezTo>
                    <a:cubicBezTo>
                      <a:pt x="6" y="105"/>
                      <a:pt x="11" y="109"/>
                      <a:pt x="17" y="111"/>
                    </a:cubicBezTo>
                    <a:cubicBezTo>
                      <a:pt x="22" y="113"/>
                      <a:pt x="19" y="122"/>
                      <a:pt x="22" y="123"/>
                    </a:cubicBezTo>
                    <a:cubicBezTo>
                      <a:pt x="25" y="124"/>
                      <a:pt x="28" y="131"/>
                      <a:pt x="25" y="132"/>
                    </a:cubicBezTo>
                    <a:cubicBezTo>
                      <a:pt x="21" y="132"/>
                      <a:pt x="18" y="133"/>
                      <a:pt x="14" y="135"/>
                    </a:cubicBezTo>
                    <a:cubicBezTo>
                      <a:pt x="11" y="137"/>
                      <a:pt x="7" y="141"/>
                      <a:pt x="7" y="146"/>
                    </a:cubicBezTo>
                    <a:cubicBezTo>
                      <a:pt x="7" y="147"/>
                      <a:pt x="7" y="148"/>
                      <a:pt x="7" y="149"/>
                    </a:cubicBezTo>
                    <a:cubicBezTo>
                      <a:pt x="17" y="149"/>
                      <a:pt x="27" y="149"/>
                      <a:pt x="29" y="148"/>
                    </a:cubicBezTo>
                    <a:cubicBezTo>
                      <a:pt x="30" y="146"/>
                      <a:pt x="35" y="145"/>
                      <a:pt x="37" y="146"/>
                    </a:cubicBezTo>
                    <a:cubicBezTo>
                      <a:pt x="40" y="148"/>
                      <a:pt x="51" y="149"/>
                      <a:pt x="55" y="146"/>
                    </a:cubicBezTo>
                    <a:cubicBezTo>
                      <a:pt x="61" y="143"/>
                      <a:pt x="64" y="146"/>
                      <a:pt x="64" y="149"/>
                    </a:cubicBezTo>
                    <a:cubicBezTo>
                      <a:pt x="65" y="152"/>
                      <a:pt x="67" y="153"/>
                      <a:pt x="70" y="155"/>
                    </a:cubicBezTo>
                    <a:cubicBezTo>
                      <a:pt x="72" y="157"/>
                      <a:pt x="70" y="160"/>
                      <a:pt x="72" y="163"/>
                    </a:cubicBezTo>
                    <a:cubicBezTo>
                      <a:pt x="74" y="165"/>
                      <a:pt x="77" y="165"/>
                      <a:pt x="82" y="167"/>
                    </a:cubicBezTo>
                    <a:cubicBezTo>
                      <a:pt x="82" y="167"/>
                      <a:pt x="83" y="168"/>
                      <a:pt x="83" y="168"/>
                    </a:cubicBezTo>
                    <a:cubicBezTo>
                      <a:pt x="84" y="168"/>
                      <a:pt x="84" y="168"/>
                      <a:pt x="84" y="167"/>
                    </a:cubicBezTo>
                    <a:cubicBezTo>
                      <a:pt x="87" y="164"/>
                      <a:pt x="87" y="159"/>
                      <a:pt x="94" y="160"/>
                    </a:cubicBezTo>
                    <a:cubicBezTo>
                      <a:pt x="102" y="162"/>
                      <a:pt x="101" y="159"/>
                      <a:pt x="105" y="160"/>
                    </a:cubicBezTo>
                    <a:cubicBezTo>
                      <a:pt x="109" y="161"/>
                      <a:pt x="112" y="160"/>
                      <a:pt x="114" y="158"/>
                    </a:cubicBezTo>
                    <a:cubicBezTo>
                      <a:pt x="115" y="155"/>
                      <a:pt x="112" y="150"/>
                      <a:pt x="110" y="147"/>
                    </a:cubicBezTo>
                    <a:cubicBezTo>
                      <a:pt x="107" y="145"/>
                      <a:pt x="104" y="140"/>
                      <a:pt x="105" y="136"/>
                    </a:cubicBezTo>
                    <a:cubicBezTo>
                      <a:pt x="105" y="131"/>
                      <a:pt x="98" y="131"/>
                      <a:pt x="98" y="128"/>
                    </a:cubicBezTo>
                    <a:cubicBezTo>
                      <a:pt x="98" y="124"/>
                      <a:pt x="105" y="118"/>
                      <a:pt x="106" y="117"/>
                    </a:cubicBezTo>
                    <a:cubicBezTo>
                      <a:pt x="107" y="116"/>
                      <a:pt x="113" y="121"/>
                      <a:pt x="114" y="118"/>
                    </a:cubicBezTo>
                    <a:cubicBezTo>
                      <a:pt x="116" y="115"/>
                      <a:pt x="120" y="117"/>
                      <a:pt x="122" y="117"/>
                    </a:cubicBezTo>
                    <a:cubicBezTo>
                      <a:pt x="124" y="118"/>
                      <a:pt x="128" y="113"/>
                      <a:pt x="128" y="109"/>
                    </a:cubicBezTo>
                    <a:cubicBezTo>
                      <a:pt x="129" y="105"/>
                      <a:pt x="136" y="105"/>
                      <a:pt x="138" y="103"/>
                    </a:cubicBezTo>
                    <a:cubicBezTo>
                      <a:pt x="139" y="102"/>
                      <a:pt x="141" y="93"/>
                      <a:pt x="142" y="91"/>
                    </a:cubicBezTo>
                    <a:cubicBezTo>
                      <a:pt x="143" y="89"/>
                      <a:pt x="149" y="91"/>
                      <a:pt x="149" y="86"/>
                    </a:cubicBezTo>
                    <a:cubicBezTo>
                      <a:pt x="149" y="81"/>
                      <a:pt x="151" y="80"/>
                      <a:pt x="154" y="80"/>
                    </a:cubicBezTo>
                    <a:cubicBezTo>
                      <a:pt x="157" y="79"/>
                      <a:pt x="156" y="75"/>
                      <a:pt x="156" y="71"/>
                    </a:cubicBezTo>
                    <a:cubicBezTo>
                      <a:pt x="157" y="68"/>
                      <a:pt x="159" y="64"/>
                      <a:pt x="162" y="63"/>
                    </a:cubicBezTo>
                    <a:cubicBezTo>
                      <a:pt x="166" y="62"/>
                      <a:pt x="161" y="57"/>
                      <a:pt x="157" y="58"/>
                    </a:cubicBezTo>
                    <a:cubicBezTo>
                      <a:pt x="153" y="59"/>
                      <a:pt x="150" y="47"/>
                      <a:pt x="150" y="47"/>
                    </a:cubicBezTo>
                    <a:cubicBezTo>
                      <a:pt x="150" y="47"/>
                      <a:pt x="151" y="38"/>
                      <a:pt x="148" y="36"/>
                    </a:cubicBezTo>
                    <a:cubicBezTo>
                      <a:pt x="146" y="35"/>
                      <a:pt x="149" y="30"/>
                      <a:pt x="154" y="30"/>
                    </a:cubicBezTo>
                    <a:cubicBezTo>
                      <a:pt x="159" y="30"/>
                      <a:pt x="168" y="36"/>
                      <a:pt x="171" y="33"/>
                    </a:cubicBezTo>
                    <a:cubicBezTo>
                      <a:pt x="174" y="31"/>
                      <a:pt x="180" y="30"/>
                      <a:pt x="182" y="29"/>
                    </a:cubicBezTo>
                    <a:cubicBezTo>
                      <a:pt x="183" y="28"/>
                      <a:pt x="185" y="24"/>
                      <a:pt x="186" y="22"/>
                    </a:cubicBezTo>
                    <a:cubicBezTo>
                      <a:pt x="184" y="21"/>
                      <a:pt x="181" y="19"/>
                      <a:pt x="177" y="1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71" name="Freeform 171"/>
              <p:cNvSpPr>
                <a:spLocks noEditPoints="1"/>
              </p:cNvSpPr>
              <p:nvPr/>
            </p:nvSpPr>
            <p:spPr bwMode="auto">
              <a:xfrm>
                <a:off x="11169" y="6304"/>
                <a:ext cx="1865" cy="678"/>
              </a:xfrm>
              <a:custGeom>
                <a:avLst/>
                <a:gdLst/>
                <a:ahLst/>
                <a:cxnLst>
                  <a:cxn ang="0">
                    <a:pos x="38" y="80"/>
                  </a:cxn>
                  <a:cxn ang="0">
                    <a:pos x="147" y="101"/>
                  </a:cxn>
                  <a:cxn ang="0">
                    <a:pos x="22" y="52"/>
                  </a:cxn>
                  <a:cxn ang="0">
                    <a:pos x="278" y="134"/>
                  </a:cxn>
                  <a:cxn ang="0">
                    <a:pos x="290" y="107"/>
                  </a:cxn>
                  <a:cxn ang="0">
                    <a:pos x="306" y="111"/>
                  </a:cxn>
                  <a:cxn ang="0">
                    <a:pos x="317" y="76"/>
                  </a:cxn>
                  <a:cxn ang="0">
                    <a:pos x="318" y="63"/>
                  </a:cxn>
                  <a:cxn ang="0">
                    <a:pos x="297" y="53"/>
                  </a:cxn>
                  <a:cxn ang="0">
                    <a:pos x="266" y="97"/>
                  </a:cxn>
                  <a:cxn ang="0">
                    <a:pos x="123" y="106"/>
                  </a:cxn>
                  <a:cxn ang="0">
                    <a:pos x="118" y="87"/>
                  </a:cxn>
                  <a:cxn ang="0">
                    <a:pos x="114" y="95"/>
                  </a:cxn>
                  <a:cxn ang="0">
                    <a:pos x="95" y="71"/>
                  </a:cxn>
                  <a:cxn ang="0">
                    <a:pos x="78" y="50"/>
                  </a:cxn>
                  <a:cxn ang="0">
                    <a:pos x="52" y="34"/>
                  </a:cxn>
                  <a:cxn ang="0">
                    <a:pos x="2" y="5"/>
                  </a:cxn>
                  <a:cxn ang="0">
                    <a:pos x="45" y="65"/>
                  </a:cxn>
                  <a:cxn ang="0">
                    <a:pos x="99" y="128"/>
                  </a:cxn>
                  <a:cxn ang="0">
                    <a:pos x="121" y="117"/>
                  </a:cxn>
                  <a:cxn ang="0">
                    <a:pos x="373" y="53"/>
                  </a:cxn>
                  <a:cxn ang="0">
                    <a:pos x="376" y="64"/>
                  </a:cxn>
                  <a:cxn ang="0">
                    <a:pos x="348" y="106"/>
                  </a:cxn>
                  <a:cxn ang="0">
                    <a:pos x="277" y="167"/>
                  </a:cxn>
                  <a:cxn ang="0">
                    <a:pos x="322" y="162"/>
                  </a:cxn>
                  <a:cxn ang="0">
                    <a:pos x="387" y="107"/>
                  </a:cxn>
                  <a:cxn ang="0">
                    <a:pos x="218" y="158"/>
                  </a:cxn>
                  <a:cxn ang="0">
                    <a:pos x="196" y="147"/>
                  </a:cxn>
                  <a:cxn ang="0">
                    <a:pos x="122" y="138"/>
                  </a:cxn>
                  <a:cxn ang="0">
                    <a:pos x="131" y="153"/>
                  </a:cxn>
                  <a:cxn ang="0">
                    <a:pos x="201" y="164"/>
                  </a:cxn>
                  <a:cxn ang="0">
                    <a:pos x="218" y="158"/>
                  </a:cxn>
                  <a:cxn ang="0">
                    <a:pos x="452" y="106"/>
                  </a:cxn>
                  <a:cxn ang="0">
                    <a:pos x="404" y="82"/>
                  </a:cxn>
                  <a:cxn ang="0">
                    <a:pos x="435" y="94"/>
                  </a:cxn>
                  <a:cxn ang="0">
                    <a:pos x="417" y="101"/>
                  </a:cxn>
                  <a:cxn ang="0">
                    <a:pos x="444" y="114"/>
                  </a:cxn>
                  <a:cxn ang="0">
                    <a:pos x="492" y="143"/>
                  </a:cxn>
                  <a:cxn ang="0">
                    <a:pos x="507" y="161"/>
                  </a:cxn>
                  <a:cxn ang="0">
                    <a:pos x="480" y="86"/>
                  </a:cxn>
                  <a:cxn ang="0">
                    <a:pos x="330" y="175"/>
                  </a:cxn>
                  <a:cxn ang="0">
                    <a:pos x="336" y="177"/>
                  </a:cxn>
                  <a:cxn ang="0">
                    <a:pos x="339" y="174"/>
                  </a:cxn>
                  <a:cxn ang="0">
                    <a:pos x="250" y="67"/>
                  </a:cxn>
                  <a:cxn ang="0">
                    <a:pos x="255" y="39"/>
                  </a:cxn>
                  <a:cxn ang="0">
                    <a:pos x="254" y="20"/>
                  </a:cxn>
                  <a:cxn ang="0">
                    <a:pos x="225" y="36"/>
                  </a:cxn>
                  <a:cxn ang="0">
                    <a:pos x="201" y="51"/>
                  </a:cxn>
                  <a:cxn ang="0">
                    <a:pos x="165" y="52"/>
                  </a:cxn>
                  <a:cxn ang="0">
                    <a:pos x="153" y="61"/>
                  </a:cxn>
                  <a:cxn ang="0">
                    <a:pos x="180" y="103"/>
                  </a:cxn>
                  <a:cxn ang="0">
                    <a:pos x="218" y="112"/>
                  </a:cxn>
                  <a:cxn ang="0">
                    <a:pos x="268" y="178"/>
                  </a:cxn>
                  <a:cxn ang="0">
                    <a:pos x="268" y="178"/>
                  </a:cxn>
                  <a:cxn ang="0">
                    <a:pos x="236" y="169"/>
                  </a:cxn>
                  <a:cxn ang="0">
                    <a:pos x="251" y="161"/>
                  </a:cxn>
                </a:cxnLst>
                <a:rect l="0" t="0" r="r" b="b"/>
                <a:pathLst>
                  <a:path w="519" h="189">
                    <a:moveTo>
                      <a:pt x="38" y="80"/>
                    </a:moveTo>
                    <a:cubicBezTo>
                      <a:pt x="37" y="82"/>
                      <a:pt x="41" y="89"/>
                      <a:pt x="43" y="87"/>
                    </a:cubicBezTo>
                    <a:cubicBezTo>
                      <a:pt x="46" y="85"/>
                      <a:pt x="40" y="75"/>
                      <a:pt x="38" y="80"/>
                    </a:cubicBezTo>
                    <a:close/>
                    <a:moveTo>
                      <a:pt x="147" y="101"/>
                    </a:moveTo>
                    <a:cubicBezTo>
                      <a:pt x="147" y="98"/>
                      <a:pt x="138" y="99"/>
                      <a:pt x="141" y="103"/>
                    </a:cubicBezTo>
                    <a:cubicBezTo>
                      <a:pt x="144" y="108"/>
                      <a:pt x="147" y="104"/>
                      <a:pt x="147" y="101"/>
                    </a:cubicBezTo>
                    <a:close/>
                    <a:moveTo>
                      <a:pt x="22" y="52"/>
                    </a:moveTo>
                    <a:cubicBezTo>
                      <a:pt x="21" y="55"/>
                      <a:pt x="25" y="65"/>
                      <a:pt x="29" y="61"/>
                    </a:cubicBezTo>
                    <a:cubicBezTo>
                      <a:pt x="33" y="57"/>
                      <a:pt x="22" y="48"/>
                      <a:pt x="22" y="52"/>
                    </a:cubicBezTo>
                    <a:close/>
                    <a:moveTo>
                      <a:pt x="273" y="109"/>
                    </a:moveTo>
                    <a:cubicBezTo>
                      <a:pt x="278" y="109"/>
                      <a:pt x="278" y="116"/>
                      <a:pt x="277" y="121"/>
                    </a:cubicBezTo>
                    <a:cubicBezTo>
                      <a:pt x="276" y="125"/>
                      <a:pt x="274" y="135"/>
                      <a:pt x="278" y="134"/>
                    </a:cubicBezTo>
                    <a:cubicBezTo>
                      <a:pt x="283" y="132"/>
                      <a:pt x="287" y="125"/>
                      <a:pt x="284" y="123"/>
                    </a:cubicBezTo>
                    <a:cubicBezTo>
                      <a:pt x="281" y="120"/>
                      <a:pt x="281" y="106"/>
                      <a:pt x="282" y="102"/>
                    </a:cubicBezTo>
                    <a:cubicBezTo>
                      <a:pt x="284" y="98"/>
                      <a:pt x="293" y="101"/>
                      <a:pt x="290" y="107"/>
                    </a:cubicBezTo>
                    <a:cubicBezTo>
                      <a:pt x="287" y="112"/>
                      <a:pt x="295" y="112"/>
                      <a:pt x="295" y="118"/>
                    </a:cubicBezTo>
                    <a:cubicBezTo>
                      <a:pt x="295" y="124"/>
                      <a:pt x="300" y="121"/>
                      <a:pt x="306" y="119"/>
                    </a:cubicBezTo>
                    <a:cubicBezTo>
                      <a:pt x="311" y="118"/>
                      <a:pt x="310" y="115"/>
                      <a:pt x="306" y="111"/>
                    </a:cubicBezTo>
                    <a:cubicBezTo>
                      <a:pt x="303" y="107"/>
                      <a:pt x="309" y="101"/>
                      <a:pt x="304" y="98"/>
                    </a:cubicBezTo>
                    <a:cubicBezTo>
                      <a:pt x="299" y="94"/>
                      <a:pt x="296" y="89"/>
                      <a:pt x="300" y="88"/>
                    </a:cubicBezTo>
                    <a:cubicBezTo>
                      <a:pt x="305" y="87"/>
                      <a:pt x="319" y="79"/>
                      <a:pt x="317" y="76"/>
                    </a:cubicBezTo>
                    <a:cubicBezTo>
                      <a:pt x="316" y="73"/>
                      <a:pt x="296" y="77"/>
                      <a:pt x="294" y="83"/>
                    </a:cubicBezTo>
                    <a:cubicBezTo>
                      <a:pt x="293" y="89"/>
                      <a:pt x="279" y="82"/>
                      <a:pt x="280" y="72"/>
                    </a:cubicBezTo>
                    <a:cubicBezTo>
                      <a:pt x="282" y="61"/>
                      <a:pt x="310" y="60"/>
                      <a:pt x="318" y="63"/>
                    </a:cubicBezTo>
                    <a:cubicBezTo>
                      <a:pt x="326" y="67"/>
                      <a:pt x="334" y="57"/>
                      <a:pt x="337" y="52"/>
                    </a:cubicBezTo>
                    <a:cubicBezTo>
                      <a:pt x="340" y="46"/>
                      <a:pt x="331" y="53"/>
                      <a:pt x="325" y="56"/>
                    </a:cubicBezTo>
                    <a:cubicBezTo>
                      <a:pt x="320" y="60"/>
                      <a:pt x="305" y="56"/>
                      <a:pt x="297" y="53"/>
                    </a:cubicBezTo>
                    <a:cubicBezTo>
                      <a:pt x="289" y="51"/>
                      <a:pt x="290" y="58"/>
                      <a:pt x="283" y="59"/>
                    </a:cubicBezTo>
                    <a:cubicBezTo>
                      <a:pt x="277" y="60"/>
                      <a:pt x="278" y="74"/>
                      <a:pt x="275" y="76"/>
                    </a:cubicBezTo>
                    <a:cubicBezTo>
                      <a:pt x="272" y="77"/>
                      <a:pt x="272" y="88"/>
                      <a:pt x="266" y="97"/>
                    </a:cubicBezTo>
                    <a:cubicBezTo>
                      <a:pt x="260" y="107"/>
                      <a:pt x="268" y="108"/>
                      <a:pt x="273" y="109"/>
                    </a:cubicBezTo>
                    <a:close/>
                    <a:moveTo>
                      <a:pt x="121" y="117"/>
                    </a:moveTo>
                    <a:cubicBezTo>
                      <a:pt x="121" y="113"/>
                      <a:pt x="123" y="108"/>
                      <a:pt x="123" y="106"/>
                    </a:cubicBezTo>
                    <a:cubicBezTo>
                      <a:pt x="123" y="103"/>
                      <a:pt x="124" y="102"/>
                      <a:pt x="127" y="103"/>
                    </a:cubicBezTo>
                    <a:cubicBezTo>
                      <a:pt x="130" y="104"/>
                      <a:pt x="130" y="97"/>
                      <a:pt x="128" y="96"/>
                    </a:cubicBezTo>
                    <a:cubicBezTo>
                      <a:pt x="125" y="95"/>
                      <a:pt x="124" y="87"/>
                      <a:pt x="118" y="87"/>
                    </a:cubicBezTo>
                    <a:cubicBezTo>
                      <a:pt x="113" y="87"/>
                      <a:pt x="114" y="92"/>
                      <a:pt x="117" y="92"/>
                    </a:cubicBezTo>
                    <a:cubicBezTo>
                      <a:pt x="120" y="92"/>
                      <a:pt x="122" y="95"/>
                      <a:pt x="121" y="97"/>
                    </a:cubicBezTo>
                    <a:cubicBezTo>
                      <a:pt x="120" y="100"/>
                      <a:pt x="119" y="95"/>
                      <a:pt x="114" y="95"/>
                    </a:cubicBezTo>
                    <a:cubicBezTo>
                      <a:pt x="110" y="96"/>
                      <a:pt x="113" y="90"/>
                      <a:pt x="107" y="89"/>
                    </a:cubicBezTo>
                    <a:cubicBezTo>
                      <a:pt x="102" y="89"/>
                      <a:pt x="103" y="79"/>
                      <a:pt x="97" y="79"/>
                    </a:cubicBezTo>
                    <a:cubicBezTo>
                      <a:pt x="92" y="79"/>
                      <a:pt x="91" y="75"/>
                      <a:pt x="95" y="71"/>
                    </a:cubicBezTo>
                    <a:cubicBezTo>
                      <a:pt x="99" y="68"/>
                      <a:pt x="89" y="65"/>
                      <a:pt x="89" y="61"/>
                    </a:cubicBezTo>
                    <a:cubicBezTo>
                      <a:pt x="89" y="57"/>
                      <a:pt x="83" y="59"/>
                      <a:pt x="83" y="56"/>
                    </a:cubicBezTo>
                    <a:cubicBezTo>
                      <a:pt x="83" y="53"/>
                      <a:pt x="81" y="54"/>
                      <a:pt x="78" y="50"/>
                    </a:cubicBezTo>
                    <a:cubicBezTo>
                      <a:pt x="75" y="46"/>
                      <a:pt x="73" y="50"/>
                      <a:pt x="71" y="47"/>
                    </a:cubicBezTo>
                    <a:cubicBezTo>
                      <a:pt x="68" y="44"/>
                      <a:pt x="64" y="42"/>
                      <a:pt x="62" y="43"/>
                    </a:cubicBezTo>
                    <a:cubicBezTo>
                      <a:pt x="60" y="44"/>
                      <a:pt x="54" y="39"/>
                      <a:pt x="52" y="34"/>
                    </a:cubicBezTo>
                    <a:cubicBezTo>
                      <a:pt x="51" y="29"/>
                      <a:pt x="35" y="22"/>
                      <a:pt x="33" y="17"/>
                    </a:cubicBezTo>
                    <a:cubicBezTo>
                      <a:pt x="31" y="11"/>
                      <a:pt x="26" y="9"/>
                      <a:pt x="17" y="9"/>
                    </a:cubicBezTo>
                    <a:cubicBezTo>
                      <a:pt x="8" y="9"/>
                      <a:pt x="4" y="0"/>
                      <a:pt x="2" y="5"/>
                    </a:cubicBezTo>
                    <a:cubicBezTo>
                      <a:pt x="0" y="10"/>
                      <a:pt x="12" y="23"/>
                      <a:pt x="18" y="26"/>
                    </a:cubicBezTo>
                    <a:cubicBezTo>
                      <a:pt x="23" y="30"/>
                      <a:pt x="26" y="42"/>
                      <a:pt x="33" y="42"/>
                    </a:cubicBezTo>
                    <a:cubicBezTo>
                      <a:pt x="40" y="43"/>
                      <a:pt x="40" y="64"/>
                      <a:pt x="45" y="65"/>
                    </a:cubicBezTo>
                    <a:cubicBezTo>
                      <a:pt x="50" y="66"/>
                      <a:pt x="61" y="82"/>
                      <a:pt x="63" y="91"/>
                    </a:cubicBezTo>
                    <a:cubicBezTo>
                      <a:pt x="64" y="100"/>
                      <a:pt x="75" y="104"/>
                      <a:pt x="79" y="110"/>
                    </a:cubicBezTo>
                    <a:cubicBezTo>
                      <a:pt x="83" y="117"/>
                      <a:pt x="97" y="125"/>
                      <a:pt x="99" y="128"/>
                    </a:cubicBezTo>
                    <a:cubicBezTo>
                      <a:pt x="101" y="131"/>
                      <a:pt x="103" y="137"/>
                      <a:pt x="105" y="134"/>
                    </a:cubicBezTo>
                    <a:cubicBezTo>
                      <a:pt x="107" y="131"/>
                      <a:pt x="114" y="134"/>
                      <a:pt x="117" y="134"/>
                    </a:cubicBezTo>
                    <a:cubicBezTo>
                      <a:pt x="120" y="134"/>
                      <a:pt x="121" y="122"/>
                      <a:pt x="121" y="117"/>
                    </a:cubicBezTo>
                    <a:close/>
                    <a:moveTo>
                      <a:pt x="376" y="64"/>
                    </a:moveTo>
                    <a:cubicBezTo>
                      <a:pt x="383" y="65"/>
                      <a:pt x="380" y="60"/>
                      <a:pt x="380" y="56"/>
                    </a:cubicBezTo>
                    <a:cubicBezTo>
                      <a:pt x="380" y="51"/>
                      <a:pt x="373" y="55"/>
                      <a:pt x="373" y="53"/>
                    </a:cubicBezTo>
                    <a:cubicBezTo>
                      <a:pt x="373" y="50"/>
                      <a:pt x="371" y="41"/>
                      <a:pt x="365" y="48"/>
                    </a:cubicBezTo>
                    <a:cubicBezTo>
                      <a:pt x="360" y="56"/>
                      <a:pt x="367" y="74"/>
                      <a:pt x="371" y="73"/>
                    </a:cubicBezTo>
                    <a:cubicBezTo>
                      <a:pt x="375" y="72"/>
                      <a:pt x="368" y="63"/>
                      <a:pt x="376" y="64"/>
                    </a:cubicBezTo>
                    <a:close/>
                    <a:moveTo>
                      <a:pt x="348" y="106"/>
                    </a:moveTo>
                    <a:cubicBezTo>
                      <a:pt x="350" y="111"/>
                      <a:pt x="359" y="114"/>
                      <a:pt x="362" y="109"/>
                    </a:cubicBezTo>
                    <a:cubicBezTo>
                      <a:pt x="365" y="105"/>
                      <a:pt x="347" y="99"/>
                      <a:pt x="348" y="106"/>
                    </a:cubicBezTo>
                    <a:close/>
                    <a:moveTo>
                      <a:pt x="322" y="162"/>
                    </a:moveTo>
                    <a:cubicBezTo>
                      <a:pt x="313" y="161"/>
                      <a:pt x="307" y="167"/>
                      <a:pt x="298" y="164"/>
                    </a:cubicBezTo>
                    <a:cubicBezTo>
                      <a:pt x="289" y="161"/>
                      <a:pt x="276" y="164"/>
                      <a:pt x="277" y="167"/>
                    </a:cubicBezTo>
                    <a:cubicBezTo>
                      <a:pt x="278" y="170"/>
                      <a:pt x="286" y="170"/>
                      <a:pt x="295" y="170"/>
                    </a:cubicBezTo>
                    <a:cubicBezTo>
                      <a:pt x="304" y="171"/>
                      <a:pt x="312" y="166"/>
                      <a:pt x="318" y="165"/>
                    </a:cubicBezTo>
                    <a:cubicBezTo>
                      <a:pt x="324" y="165"/>
                      <a:pt x="331" y="163"/>
                      <a:pt x="322" y="162"/>
                    </a:cubicBezTo>
                    <a:close/>
                    <a:moveTo>
                      <a:pt x="393" y="101"/>
                    </a:moveTo>
                    <a:cubicBezTo>
                      <a:pt x="385" y="98"/>
                      <a:pt x="370" y="100"/>
                      <a:pt x="371" y="105"/>
                    </a:cubicBezTo>
                    <a:cubicBezTo>
                      <a:pt x="373" y="109"/>
                      <a:pt x="380" y="107"/>
                      <a:pt x="387" y="107"/>
                    </a:cubicBezTo>
                    <a:cubicBezTo>
                      <a:pt x="394" y="107"/>
                      <a:pt x="397" y="112"/>
                      <a:pt x="401" y="112"/>
                    </a:cubicBezTo>
                    <a:cubicBezTo>
                      <a:pt x="405" y="112"/>
                      <a:pt x="402" y="104"/>
                      <a:pt x="393" y="101"/>
                    </a:cubicBezTo>
                    <a:close/>
                    <a:moveTo>
                      <a:pt x="218" y="158"/>
                    </a:moveTo>
                    <a:cubicBezTo>
                      <a:pt x="217" y="154"/>
                      <a:pt x="204" y="158"/>
                      <a:pt x="198" y="155"/>
                    </a:cubicBezTo>
                    <a:cubicBezTo>
                      <a:pt x="192" y="153"/>
                      <a:pt x="205" y="150"/>
                      <a:pt x="209" y="148"/>
                    </a:cubicBezTo>
                    <a:cubicBezTo>
                      <a:pt x="214" y="145"/>
                      <a:pt x="207" y="144"/>
                      <a:pt x="196" y="147"/>
                    </a:cubicBezTo>
                    <a:cubicBezTo>
                      <a:pt x="185" y="151"/>
                      <a:pt x="173" y="140"/>
                      <a:pt x="173" y="145"/>
                    </a:cubicBezTo>
                    <a:cubicBezTo>
                      <a:pt x="172" y="149"/>
                      <a:pt x="153" y="143"/>
                      <a:pt x="149" y="139"/>
                    </a:cubicBezTo>
                    <a:cubicBezTo>
                      <a:pt x="144" y="136"/>
                      <a:pt x="126" y="132"/>
                      <a:pt x="122" y="138"/>
                    </a:cubicBezTo>
                    <a:cubicBezTo>
                      <a:pt x="119" y="144"/>
                      <a:pt x="116" y="139"/>
                      <a:pt x="117" y="145"/>
                    </a:cubicBezTo>
                    <a:cubicBezTo>
                      <a:pt x="118" y="149"/>
                      <a:pt x="122" y="146"/>
                      <a:pt x="125" y="146"/>
                    </a:cubicBezTo>
                    <a:cubicBezTo>
                      <a:pt x="128" y="146"/>
                      <a:pt x="127" y="152"/>
                      <a:pt x="131" y="153"/>
                    </a:cubicBezTo>
                    <a:cubicBezTo>
                      <a:pt x="136" y="153"/>
                      <a:pt x="150" y="157"/>
                      <a:pt x="151" y="154"/>
                    </a:cubicBezTo>
                    <a:cubicBezTo>
                      <a:pt x="153" y="151"/>
                      <a:pt x="166" y="154"/>
                      <a:pt x="173" y="160"/>
                    </a:cubicBezTo>
                    <a:cubicBezTo>
                      <a:pt x="179" y="165"/>
                      <a:pt x="195" y="165"/>
                      <a:pt x="201" y="164"/>
                    </a:cubicBezTo>
                    <a:cubicBezTo>
                      <a:pt x="207" y="163"/>
                      <a:pt x="213" y="168"/>
                      <a:pt x="216" y="165"/>
                    </a:cubicBezTo>
                    <a:cubicBezTo>
                      <a:pt x="218" y="162"/>
                      <a:pt x="222" y="170"/>
                      <a:pt x="229" y="165"/>
                    </a:cubicBezTo>
                    <a:cubicBezTo>
                      <a:pt x="236" y="160"/>
                      <a:pt x="218" y="162"/>
                      <a:pt x="218" y="158"/>
                    </a:cubicBezTo>
                    <a:close/>
                    <a:moveTo>
                      <a:pt x="480" y="86"/>
                    </a:moveTo>
                    <a:cubicBezTo>
                      <a:pt x="475" y="86"/>
                      <a:pt x="474" y="95"/>
                      <a:pt x="470" y="95"/>
                    </a:cubicBezTo>
                    <a:cubicBezTo>
                      <a:pt x="466" y="95"/>
                      <a:pt x="460" y="104"/>
                      <a:pt x="452" y="106"/>
                    </a:cubicBezTo>
                    <a:cubicBezTo>
                      <a:pt x="444" y="109"/>
                      <a:pt x="443" y="83"/>
                      <a:pt x="440" y="78"/>
                    </a:cubicBezTo>
                    <a:cubicBezTo>
                      <a:pt x="436" y="73"/>
                      <a:pt x="416" y="69"/>
                      <a:pt x="414" y="75"/>
                    </a:cubicBezTo>
                    <a:cubicBezTo>
                      <a:pt x="412" y="81"/>
                      <a:pt x="405" y="78"/>
                      <a:pt x="404" y="82"/>
                    </a:cubicBezTo>
                    <a:cubicBezTo>
                      <a:pt x="404" y="87"/>
                      <a:pt x="406" y="85"/>
                      <a:pt x="410" y="85"/>
                    </a:cubicBezTo>
                    <a:cubicBezTo>
                      <a:pt x="415" y="85"/>
                      <a:pt x="415" y="89"/>
                      <a:pt x="417" y="93"/>
                    </a:cubicBezTo>
                    <a:cubicBezTo>
                      <a:pt x="419" y="97"/>
                      <a:pt x="431" y="94"/>
                      <a:pt x="435" y="94"/>
                    </a:cubicBezTo>
                    <a:cubicBezTo>
                      <a:pt x="439" y="94"/>
                      <a:pt x="439" y="99"/>
                      <a:pt x="434" y="97"/>
                    </a:cubicBezTo>
                    <a:cubicBezTo>
                      <a:pt x="428" y="95"/>
                      <a:pt x="428" y="100"/>
                      <a:pt x="424" y="99"/>
                    </a:cubicBezTo>
                    <a:cubicBezTo>
                      <a:pt x="420" y="98"/>
                      <a:pt x="415" y="98"/>
                      <a:pt x="417" y="101"/>
                    </a:cubicBezTo>
                    <a:cubicBezTo>
                      <a:pt x="420" y="103"/>
                      <a:pt x="424" y="105"/>
                      <a:pt x="424" y="111"/>
                    </a:cubicBezTo>
                    <a:cubicBezTo>
                      <a:pt x="424" y="116"/>
                      <a:pt x="432" y="115"/>
                      <a:pt x="432" y="111"/>
                    </a:cubicBezTo>
                    <a:cubicBezTo>
                      <a:pt x="432" y="106"/>
                      <a:pt x="436" y="112"/>
                      <a:pt x="444" y="114"/>
                    </a:cubicBezTo>
                    <a:cubicBezTo>
                      <a:pt x="451" y="116"/>
                      <a:pt x="446" y="119"/>
                      <a:pt x="454" y="119"/>
                    </a:cubicBezTo>
                    <a:cubicBezTo>
                      <a:pt x="461" y="120"/>
                      <a:pt x="479" y="125"/>
                      <a:pt x="485" y="130"/>
                    </a:cubicBezTo>
                    <a:cubicBezTo>
                      <a:pt x="492" y="135"/>
                      <a:pt x="487" y="139"/>
                      <a:pt x="492" y="143"/>
                    </a:cubicBezTo>
                    <a:cubicBezTo>
                      <a:pt x="496" y="148"/>
                      <a:pt x="497" y="153"/>
                      <a:pt x="491" y="153"/>
                    </a:cubicBezTo>
                    <a:cubicBezTo>
                      <a:pt x="485" y="153"/>
                      <a:pt x="479" y="159"/>
                      <a:pt x="481" y="162"/>
                    </a:cubicBezTo>
                    <a:cubicBezTo>
                      <a:pt x="482" y="165"/>
                      <a:pt x="502" y="161"/>
                      <a:pt x="507" y="161"/>
                    </a:cubicBezTo>
                    <a:cubicBezTo>
                      <a:pt x="510" y="161"/>
                      <a:pt x="513" y="166"/>
                      <a:pt x="519" y="170"/>
                    </a:cubicBezTo>
                    <a:cubicBezTo>
                      <a:pt x="519" y="99"/>
                      <a:pt x="519" y="99"/>
                      <a:pt x="519" y="99"/>
                    </a:cubicBezTo>
                    <a:cubicBezTo>
                      <a:pt x="504" y="94"/>
                      <a:pt x="484" y="85"/>
                      <a:pt x="480" y="86"/>
                    </a:cubicBezTo>
                    <a:close/>
                    <a:moveTo>
                      <a:pt x="336" y="170"/>
                    </a:moveTo>
                    <a:cubicBezTo>
                      <a:pt x="335" y="171"/>
                      <a:pt x="334" y="171"/>
                      <a:pt x="332" y="172"/>
                    </a:cubicBezTo>
                    <a:cubicBezTo>
                      <a:pt x="332" y="173"/>
                      <a:pt x="331" y="174"/>
                      <a:pt x="330" y="175"/>
                    </a:cubicBezTo>
                    <a:cubicBezTo>
                      <a:pt x="329" y="176"/>
                      <a:pt x="328" y="174"/>
                      <a:pt x="327" y="173"/>
                    </a:cubicBezTo>
                    <a:cubicBezTo>
                      <a:pt x="320" y="175"/>
                      <a:pt x="317" y="183"/>
                      <a:pt x="321" y="186"/>
                    </a:cubicBezTo>
                    <a:cubicBezTo>
                      <a:pt x="326" y="188"/>
                      <a:pt x="332" y="182"/>
                      <a:pt x="336" y="177"/>
                    </a:cubicBezTo>
                    <a:cubicBezTo>
                      <a:pt x="336" y="177"/>
                      <a:pt x="337" y="176"/>
                      <a:pt x="337" y="176"/>
                    </a:cubicBezTo>
                    <a:cubicBezTo>
                      <a:pt x="337" y="175"/>
                      <a:pt x="338" y="175"/>
                      <a:pt x="338" y="174"/>
                    </a:cubicBezTo>
                    <a:cubicBezTo>
                      <a:pt x="338" y="174"/>
                      <a:pt x="339" y="174"/>
                      <a:pt x="339" y="174"/>
                    </a:cubicBezTo>
                    <a:cubicBezTo>
                      <a:pt x="338" y="172"/>
                      <a:pt x="337" y="171"/>
                      <a:pt x="336" y="170"/>
                    </a:cubicBezTo>
                    <a:close/>
                    <a:moveTo>
                      <a:pt x="243" y="84"/>
                    </a:moveTo>
                    <a:cubicBezTo>
                      <a:pt x="249" y="81"/>
                      <a:pt x="250" y="74"/>
                      <a:pt x="250" y="67"/>
                    </a:cubicBezTo>
                    <a:cubicBezTo>
                      <a:pt x="249" y="60"/>
                      <a:pt x="264" y="60"/>
                      <a:pt x="267" y="57"/>
                    </a:cubicBezTo>
                    <a:cubicBezTo>
                      <a:pt x="269" y="55"/>
                      <a:pt x="263" y="50"/>
                      <a:pt x="259" y="48"/>
                    </a:cubicBezTo>
                    <a:cubicBezTo>
                      <a:pt x="255" y="46"/>
                      <a:pt x="258" y="42"/>
                      <a:pt x="255" y="39"/>
                    </a:cubicBezTo>
                    <a:cubicBezTo>
                      <a:pt x="252" y="37"/>
                      <a:pt x="247" y="30"/>
                      <a:pt x="252" y="29"/>
                    </a:cubicBezTo>
                    <a:cubicBezTo>
                      <a:pt x="256" y="29"/>
                      <a:pt x="249" y="23"/>
                      <a:pt x="252" y="21"/>
                    </a:cubicBezTo>
                    <a:cubicBezTo>
                      <a:pt x="253" y="21"/>
                      <a:pt x="253" y="20"/>
                      <a:pt x="254" y="20"/>
                    </a:cubicBezTo>
                    <a:cubicBezTo>
                      <a:pt x="252" y="19"/>
                      <a:pt x="250" y="18"/>
                      <a:pt x="249" y="18"/>
                    </a:cubicBezTo>
                    <a:cubicBezTo>
                      <a:pt x="243" y="18"/>
                      <a:pt x="231" y="17"/>
                      <a:pt x="231" y="26"/>
                    </a:cubicBezTo>
                    <a:cubicBezTo>
                      <a:pt x="232" y="34"/>
                      <a:pt x="224" y="31"/>
                      <a:pt x="225" y="36"/>
                    </a:cubicBezTo>
                    <a:cubicBezTo>
                      <a:pt x="225" y="40"/>
                      <a:pt x="221" y="40"/>
                      <a:pt x="221" y="46"/>
                    </a:cubicBezTo>
                    <a:cubicBezTo>
                      <a:pt x="222" y="52"/>
                      <a:pt x="218" y="50"/>
                      <a:pt x="211" y="53"/>
                    </a:cubicBezTo>
                    <a:cubicBezTo>
                      <a:pt x="205" y="56"/>
                      <a:pt x="207" y="51"/>
                      <a:pt x="201" y="51"/>
                    </a:cubicBezTo>
                    <a:cubicBezTo>
                      <a:pt x="194" y="51"/>
                      <a:pt x="193" y="54"/>
                      <a:pt x="189" y="56"/>
                    </a:cubicBezTo>
                    <a:cubicBezTo>
                      <a:pt x="185" y="57"/>
                      <a:pt x="177" y="55"/>
                      <a:pt x="175" y="57"/>
                    </a:cubicBezTo>
                    <a:cubicBezTo>
                      <a:pt x="172" y="59"/>
                      <a:pt x="168" y="52"/>
                      <a:pt x="165" y="52"/>
                    </a:cubicBezTo>
                    <a:cubicBezTo>
                      <a:pt x="164" y="52"/>
                      <a:pt x="163" y="49"/>
                      <a:pt x="162" y="45"/>
                    </a:cubicBezTo>
                    <a:cubicBezTo>
                      <a:pt x="162" y="45"/>
                      <a:pt x="161" y="45"/>
                      <a:pt x="161" y="45"/>
                    </a:cubicBezTo>
                    <a:cubicBezTo>
                      <a:pt x="156" y="45"/>
                      <a:pt x="149" y="57"/>
                      <a:pt x="153" y="61"/>
                    </a:cubicBezTo>
                    <a:cubicBezTo>
                      <a:pt x="158" y="65"/>
                      <a:pt x="157" y="73"/>
                      <a:pt x="159" y="76"/>
                    </a:cubicBezTo>
                    <a:cubicBezTo>
                      <a:pt x="162" y="80"/>
                      <a:pt x="169" y="81"/>
                      <a:pt x="169" y="88"/>
                    </a:cubicBezTo>
                    <a:cubicBezTo>
                      <a:pt x="169" y="95"/>
                      <a:pt x="175" y="106"/>
                      <a:pt x="180" y="103"/>
                    </a:cubicBezTo>
                    <a:cubicBezTo>
                      <a:pt x="184" y="100"/>
                      <a:pt x="187" y="104"/>
                      <a:pt x="189" y="107"/>
                    </a:cubicBezTo>
                    <a:cubicBezTo>
                      <a:pt x="190" y="110"/>
                      <a:pt x="200" y="105"/>
                      <a:pt x="204" y="105"/>
                    </a:cubicBezTo>
                    <a:cubicBezTo>
                      <a:pt x="207" y="106"/>
                      <a:pt x="217" y="108"/>
                      <a:pt x="218" y="112"/>
                    </a:cubicBezTo>
                    <a:cubicBezTo>
                      <a:pt x="219" y="116"/>
                      <a:pt x="228" y="112"/>
                      <a:pt x="234" y="109"/>
                    </a:cubicBezTo>
                    <a:cubicBezTo>
                      <a:pt x="241" y="107"/>
                      <a:pt x="237" y="88"/>
                      <a:pt x="243" y="84"/>
                    </a:cubicBezTo>
                    <a:close/>
                    <a:moveTo>
                      <a:pt x="268" y="178"/>
                    </a:moveTo>
                    <a:cubicBezTo>
                      <a:pt x="270" y="181"/>
                      <a:pt x="276" y="181"/>
                      <a:pt x="278" y="183"/>
                    </a:cubicBezTo>
                    <a:cubicBezTo>
                      <a:pt x="280" y="185"/>
                      <a:pt x="289" y="189"/>
                      <a:pt x="289" y="183"/>
                    </a:cubicBezTo>
                    <a:cubicBezTo>
                      <a:pt x="289" y="178"/>
                      <a:pt x="266" y="174"/>
                      <a:pt x="268" y="178"/>
                    </a:cubicBezTo>
                    <a:close/>
                    <a:moveTo>
                      <a:pt x="251" y="161"/>
                    </a:moveTo>
                    <a:cubicBezTo>
                      <a:pt x="250" y="164"/>
                      <a:pt x="244" y="165"/>
                      <a:pt x="241" y="163"/>
                    </a:cubicBezTo>
                    <a:cubicBezTo>
                      <a:pt x="238" y="160"/>
                      <a:pt x="234" y="166"/>
                      <a:pt x="236" y="169"/>
                    </a:cubicBezTo>
                    <a:cubicBezTo>
                      <a:pt x="237" y="170"/>
                      <a:pt x="244" y="175"/>
                      <a:pt x="252" y="171"/>
                    </a:cubicBezTo>
                    <a:cubicBezTo>
                      <a:pt x="260" y="167"/>
                      <a:pt x="266" y="171"/>
                      <a:pt x="268" y="167"/>
                    </a:cubicBezTo>
                    <a:cubicBezTo>
                      <a:pt x="270" y="162"/>
                      <a:pt x="253" y="158"/>
                      <a:pt x="251" y="161"/>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72" name="Freeform 172"/>
              <p:cNvSpPr>
                <a:spLocks noEditPoints="1"/>
              </p:cNvSpPr>
              <p:nvPr/>
            </p:nvSpPr>
            <p:spPr bwMode="auto">
              <a:xfrm>
                <a:off x="12345" y="6877"/>
                <a:ext cx="131" cy="57"/>
              </a:xfrm>
              <a:custGeom>
                <a:avLst/>
                <a:gdLst/>
                <a:ahLst/>
                <a:cxnLst>
                  <a:cxn ang="0">
                    <a:pos x="3" y="12"/>
                  </a:cxn>
                  <a:cxn ang="0">
                    <a:pos x="0" y="13"/>
                  </a:cxn>
                  <a:cxn ang="0">
                    <a:pos x="3" y="15"/>
                  </a:cxn>
                  <a:cxn ang="0">
                    <a:pos x="5" y="12"/>
                  </a:cxn>
                  <a:cxn ang="0">
                    <a:pos x="4" y="12"/>
                  </a:cxn>
                  <a:cxn ang="0">
                    <a:pos x="3" y="12"/>
                  </a:cxn>
                  <a:cxn ang="0">
                    <a:pos x="19" y="3"/>
                  </a:cxn>
                  <a:cxn ang="0">
                    <a:pos x="10" y="9"/>
                  </a:cxn>
                  <a:cxn ang="0">
                    <a:pos x="9" y="10"/>
                  </a:cxn>
                  <a:cxn ang="0">
                    <a:pos x="12" y="14"/>
                  </a:cxn>
                  <a:cxn ang="0">
                    <a:pos x="36" y="3"/>
                  </a:cxn>
                  <a:cxn ang="0">
                    <a:pos x="19" y="3"/>
                  </a:cxn>
                </a:cxnLst>
                <a:rect l="0" t="0" r="r" b="b"/>
                <a:pathLst>
                  <a:path w="37" h="16">
                    <a:moveTo>
                      <a:pt x="3" y="12"/>
                    </a:moveTo>
                    <a:cubicBezTo>
                      <a:pt x="2" y="12"/>
                      <a:pt x="1" y="12"/>
                      <a:pt x="0" y="13"/>
                    </a:cubicBezTo>
                    <a:cubicBezTo>
                      <a:pt x="1" y="14"/>
                      <a:pt x="2" y="16"/>
                      <a:pt x="3" y="15"/>
                    </a:cubicBezTo>
                    <a:cubicBezTo>
                      <a:pt x="4" y="14"/>
                      <a:pt x="5" y="13"/>
                      <a:pt x="5" y="12"/>
                    </a:cubicBezTo>
                    <a:cubicBezTo>
                      <a:pt x="5" y="12"/>
                      <a:pt x="4" y="12"/>
                      <a:pt x="4" y="12"/>
                    </a:cubicBezTo>
                    <a:cubicBezTo>
                      <a:pt x="3" y="12"/>
                      <a:pt x="3" y="12"/>
                      <a:pt x="3" y="12"/>
                    </a:cubicBezTo>
                    <a:close/>
                    <a:moveTo>
                      <a:pt x="19" y="3"/>
                    </a:moveTo>
                    <a:cubicBezTo>
                      <a:pt x="15" y="3"/>
                      <a:pt x="13" y="7"/>
                      <a:pt x="10" y="9"/>
                    </a:cubicBezTo>
                    <a:cubicBezTo>
                      <a:pt x="9" y="10"/>
                      <a:pt x="9" y="10"/>
                      <a:pt x="9" y="10"/>
                    </a:cubicBezTo>
                    <a:cubicBezTo>
                      <a:pt x="10" y="11"/>
                      <a:pt x="11" y="12"/>
                      <a:pt x="12" y="14"/>
                    </a:cubicBezTo>
                    <a:cubicBezTo>
                      <a:pt x="19" y="10"/>
                      <a:pt x="35" y="5"/>
                      <a:pt x="36" y="3"/>
                    </a:cubicBezTo>
                    <a:cubicBezTo>
                      <a:pt x="37" y="0"/>
                      <a:pt x="26" y="4"/>
                      <a:pt x="19" y="3"/>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73" name="Freeform 173"/>
              <p:cNvSpPr/>
              <p:nvPr/>
            </p:nvSpPr>
            <p:spPr bwMode="auto">
              <a:xfrm>
                <a:off x="7885" y="4469"/>
                <a:ext cx="137" cy="75"/>
              </a:xfrm>
              <a:custGeom>
                <a:avLst/>
                <a:gdLst/>
                <a:ahLst/>
                <a:cxnLst>
                  <a:cxn ang="0">
                    <a:pos x="0" y="19"/>
                  </a:cxn>
                  <a:cxn ang="0">
                    <a:pos x="7" y="18"/>
                  </a:cxn>
                  <a:cxn ang="0">
                    <a:pos x="9" y="21"/>
                  </a:cxn>
                  <a:cxn ang="0">
                    <a:pos x="17" y="20"/>
                  </a:cxn>
                  <a:cxn ang="0">
                    <a:pos x="24" y="20"/>
                  </a:cxn>
                  <a:cxn ang="0">
                    <a:pos x="28" y="15"/>
                  </a:cxn>
                  <a:cxn ang="0">
                    <a:pos x="31" y="9"/>
                  </a:cxn>
                  <a:cxn ang="0">
                    <a:pos x="38" y="5"/>
                  </a:cxn>
                  <a:cxn ang="0">
                    <a:pos x="35" y="0"/>
                  </a:cxn>
                  <a:cxn ang="0">
                    <a:pos x="27" y="3"/>
                  </a:cxn>
                  <a:cxn ang="0">
                    <a:pos x="18" y="6"/>
                  </a:cxn>
                  <a:cxn ang="0">
                    <a:pos x="5" y="4"/>
                  </a:cxn>
                  <a:cxn ang="0">
                    <a:pos x="1" y="4"/>
                  </a:cxn>
                  <a:cxn ang="0">
                    <a:pos x="0" y="19"/>
                  </a:cxn>
                </a:cxnLst>
                <a:rect l="0" t="0" r="r" b="b"/>
                <a:pathLst>
                  <a:path w="38" h="21">
                    <a:moveTo>
                      <a:pt x="0" y="19"/>
                    </a:moveTo>
                    <a:cubicBezTo>
                      <a:pt x="3" y="18"/>
                      <a:pt x="6" y="17"/>
                      <a:pt x="7" y="18"/>
                    </a:cubicBezTo>
                    <a:cubicBezTo>
                      <a:pt x="8" y="18"/>
                      <a:pt x="9" y="20"/>
                      <a:pt x="9" y="21"/>
                    </a:cubicBezTo>
                    <a:cubicBezTo>
                      <a:pt x="11" y="21"/>
                      <a:pt x="16" y="20"/>
                      <a:pt x="17" y="20"/>
                    </a:cubicBezTo>
                    <a:cubicBezTo>
                      <a:pt x="19" y="19"/>
                      <a:pt x="24" y="21"/>
                      <a:pt x="24" y="20"/>
                    </a:cubicBezTo>
                    <a:cubicBezTo>
                      <a:pt x="25" y="18"/>
                      <a:pt x="26" y="15"/>
                      <a:pt x="28" y="15"/>
                    </a:cubicBezTo>
                    <a:cubicBezTo>
                      <a:pt x="30" y="15"/>
                      <a:pt x="29" y="10"/>
                      <a:pt x="31" y="9"/>
                    </a:cubicBezTo>
                    <a:cubicBezTo>
                      <a:pt x="33" y="9"/>
                      <a:pt x="38" y="5"/>
                      <a:pt x="38" y="5"/>
                    </a:cubicBezTo>
                    <a:cubicBezTo>
                      <a:pt x="38" y="5"/>
                      <a:pt x="36" y="1"/>
                      <a:pt x="35" y="0"/>
                    </a:cubicBezTo>
                    <a:cubicBezTo>
                      <a:pt x="34" y="0"/>
                      <a:pt x="32" y="3"/>
                      <a:pt x="27" y="3"/>
                    </a:cubicBezTo>
                    <a:cubicBezTo>
                      <a:pt x="23" y="3"/>
                      <a:pt x="20" y="6"/>
                      <a:pt x="18" y="6"/>
                    </a:cubicBezTo>
                    <a:cubicBezTo>
                      <a:pt x="16" y="6"/>
                      <a:pt x="9" y="4"/>
                      <a:pt x="5" y="4"/>
                    </a:cubicBezTo>
                    <a:cubicBezTo>
                      <a:pt x="4" y="4"/>
                      <a:pt x="2" y="4"/>
                      <a:pt x="1" y="4"/>
                    </a:cubicBezTo>
                    <a:cubicBezTo>
                      <a:pt x="0" y="7"/>
                      <a:pt x="0" y="13"/>
                      <a:pt x="0" y="19"/>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74" name="Freeform 174"/>
              <p:cNvSpPr>
                <a:spLocks noEditPoints="1"/>
              </p:cNvSpPr>
              <p:nvPr/>
            </p:nvSpPr>
            <p:spPr bwMode="auto">
              <a:xfrm>
                <a:off x="7632" y="4460"/>
                <a:ext cx="466" cy="507"/>
              </a:xfrm>
              <a:custGeom>
                <a:avLst/>
                <a:gdLst/>
                <a:ahLst/>
                <a:cxnLst>
                  <a:cxn ang="0">
                    <a:pos x="90" y="122"/>
                  </a:cxn>
                  <a:cxn ang="0">
                    <a:pos x="77" y="122"/>
                  </a:cxn>
                  <a:cxn ang="0">
                    <a:pos x="67" y="127"/>
                  </a:cxn>
                  <a:cxn ang="0">
                    <a:pos x="79" y="133"/>
                  </a:cxn>
                  <a:cxn ang="0">
                    <a:pos x="92" y="141"/>
                  </a:cxn>
                  <a:cxn ang="0">
                    <a:pos x="95" y="134"/>
                  </a:cxn>
                  <a:cxn ang="0">
                    <a:pos x="99" y="123"/>
                  </a:cxn>
                  <a:cxn ang="0">
                    <a:pos x="90" y="122"/>
                  </a:cxn>
                  <a:cxn ang="0">
                    <a:pos x="26" y="85"/>
                  </a:cxn>
                  <a:cxn ang="0">
                    <a:pos x="18" y="87"/>
                  </a:cxn>
                  <a:cxn ang="0">
                    <a:pos x="22" y="101"/>
                  </a:cxn>
                  <a:cxn ang="0">
                    <a:pos x="27" y="112"/>
                  </a:cxn>
                  <a:cxn ang="0">
                    <a:pos x="34" y="107"/>
                  </a:cxn>
                  <a:cxn ang="0">
                    <a:pos x="36" y="89"/>
                  </a:cxn>
                  <a:cxn ang="0">
                    <a:pos x="26" y="85"/>
                  </a:cxn>
                  <a:cxn ang="0">
                    <a:pos x="108" y="79"/>
                  </a:cxn>
                  <a:cxn ang="0">
                    <a:pos x="99" y="73"/>
                  </a:cxn>
                  <a:cxn ang="0">
                    <a:pos x="82" y="55"/>
                  </a:cxn>
                  <a:cxn ang="0">
                    <a:pos x="66" y="38"/>
                  </a:cxn>
                  <a:cxn ang="0">
                    <a:pos x="66" y="27"/>
                  </a:cxn>
                  <a:cxn ang="0">
                    <a:pos x="71" y="21"/>
                  </a:cxn>
                  <a:cxn ang="0">
                    <a:pos x="72" y="6"/>
                  </a:cxn>
                  <a:cxn ang="0">
                    <a:pos x="66" y="5"/>
                  </a:cxn>
                  <a:cxn ang="0">
                    <a:pos x="64" y="0"/>
                  </a:cxn>
                  <a:cxn ang="0">
                    <a:pos x="55" y="1"/>
                  </a:cxn>
                  <a:cxn ang="0">
                    <a:pos x="48" y="3"/>
                  </a:cxn>
                  <a:cxn ang="0">
                    <a:pos x="46" y="2"/>
                  </a:cxn>
                  <a:cxn ang="0">
                    <a:pos x="44" y="5"/>
                  </a:cxn>
                  <a:cxn ang="0">
                    <a:pos x="42" y="7"/>
                  </a:cxn>
                  <a:cxn ang="0">
                    <a:pos x="39" y="9"/>
                  </a:cxn>
                  <a:cxn ang="0">
                    <a:pos x="34" y="10"/>
                  </a:cxn>
                  <a:cxn ang="0">
                    <a:pos x="30" y="12"/>
                  </a:cxn>
                  <a:cxn ang="0">
                    <a:pos x="27" y="16"/>
                  </a:cxn>
                  <a:cxn ang="0">
                    <a:pos x="20" y="9"/>
                  </a:cxn>
                  <a:cxn ang="0">
                    <a:pos x="15" y="17"/>
                  </a:cxn>
                  <a:cxn ang="0">
                    <a:pos x="5" y="17"/>
                  </a:cxn>
                  <a:cxn ang="0">
                    <a:pos x="6" y="23"/>
                  </a:cxn>
                  <a:cxn ang="0">
                    <a:pos x="4" y="27"/>
                  </a:cxn>
                  <a:cxn ang="0">
                    <a:pos x="2" y="30"/>
                  </a:cxn>
                  <a:cxn ang="0">
                    <a:pos x="5" y="36"/>
                  </a:cxn>
                  <a:cxn ang="0">
                    <a:pos x="8" y="41"/>
                  </a:cxn>
                  <a:cxn ang="0">
                    <a:pos x="13" y="43"/>
                  </a:cxn>
                  <a:cxn ang="0">
                    <a:pos x="12" y="47"/>
                  </a:cxn>
                  <a:cxn ang="0">
                    <a:pos x="17" y="45"/>
                  </a:cxn>
                  <a:cxn ang="0">
                    <a:pos x="25" y="38"/>
                  </a:cxn>
                  <a:cxn ang="0">
                    <a:pos x="41" y="45"/>
                  </a:cxn>
                  <a:cxn ang="0">
                    <a:pos x="44" y="52"/>
                  </a:cxn>
                  <a:cxn ang="0">
                    <a:pos x="55" y="65"/>
                  </a:cxn>
                  <a:cxn ang="0">
                    <a:pos x="70" y="79"/>
                  </a:cxn>
                  <a:cxn ang="0">
                    <a:pos x="81" y="83"/>
                  </a:cxn>
                  <a:cxn ang="0">
                    <a:pos x="91" y="90"/>
                  </a:cxn>
                  <a:cxn ang="0">
                    <a:pos x="99" y="96"/>
                  </a:cxn>
                  <a:cxn ang="0">
                    <a:pos x="103" y="103"/>
                  </a:cxn>
                  <a:cxn ang="0">
                    <a:pos x="103" y="115"/>
                  </a:cxn>
                  <a:cxn ang="0">
                    <a:pos x="104" y="124"/>
                  </a:cxn>
                  <a:cxn ang="0">
                    <a:pos x="109" y="115"/>
                  </a:cxn>
                  <a:cxn ang="0">
                    <a:pos x="116" y="108"/>
                  </a:cxn>
                  <a:cxn ang="0">
                    <a:pos x="111" y="99"/>
                  </a:cxn>
                  <a:cxn ang="0">
                    <a:pos x="121" y="95"/>
                  </a:cxn>
                  <a:cxn ang="0">
                    <a:pos x="130" y="95"/>
                  </a:cxn>
                  <a:cxn ang="0">
                    <a:pos x="108" y="79"/>
                  </a:cxn>
                </a:cxnLst>
                <a:rect l="0" t="0" r="r" b="b"/>
                <a:pathLst>
                  <a:path w="130" h="141">
                    <a:moveTo>
                      <a:pt x="90" y="122"/>
                    </a:moveTo>
                    <a:cubicBezTo>
                      <a:pt x="84" y="124"/>
                      <a:pt x="81" y="124"/>
                      <a:pt x="77" y="122"/>
                    </a:cubicBezTo>
                    <a:cubicBezTo>
                      <a:pt x="73" y="120"/>
                      <a:pt x="66" y="124"/>
                      <a:pt x="67" y="127"/>
                    </a:cubicBezTo>
                    <a:cubicBezTo>
                      <a:pt x="68" y="129"/>
                      <a:pt x="71" y="131"/>
                      <a:pt x="79" y="133"/>
                    </a:cubicBezTo>
                    <a:cubicBezTo>
                      <a:pt x="87" y="135"/>
                      <a:pt x="88" y="141"/>
                      <a:pt x="92" y="141"/>
                    </a:cubicBezTo>
                    <a:cubicBezTo>
                      <a:pt x="95" y="141"/>
                      <a:pt x="96" y="138"/>
                      <a:pt x="95" y="134"/>
                    </a:cubicBezTo>
                    <a:cubicBezTo>
                      <a:pt x="94" y="129"/>
                      <a:pt x="99" y="124"/>
                      <a:pt x="99" y="123"/>
                    </a:cubicBezTo>
                    <a:cubicBezTo>
                      <a:pt x="100" y="122"/>
                      <a:pt x="97" y="121"/>
                      <a:pt x="90" y="122"/>
                    </a:cubicBezTo>
                    <a:close/>
                    <a:moveTo>
                      <a:pt x="26" y="85"/>
                    </a:moveTo>
                    <a:cubicBezTo>
                      <a:pt x="22" y="88"/>
                      <a:pt x="19" y="84"/>
                      <a:pt x="18" y="87"/>
                    </a:cubicBezTo>
                    <a:cubicBezTo>
                      <a:pt x="16" y="90"/>
                      <a:pt x="23" y="95"/>
                      <a:pt x="22" y="101"/>
                    </a:cubicBezTo>
                    <a:cubicBezTo>
                      <a:pt x="20" y="108"/>
                      <a:pt x="23" y="116"/>
                      <a:pt x="27" y="112"/>
                    </a:cubicBezTo>
                    <a:cubicBezTo>
                      <a:pt x="30" y="108"/>
                      <a:pt x="32" y="110"/>
                      <a:pt x="34" y="107"/>
                    </a:cubicBezTo>
                    <a:cubicBezTo>
                      <a:pt x="37" y="104"/>
                      <a:pt x="35" y="94"/>
                      <a:pt x="36" y="89"/>
                    </a:cubicBezTo>
                    <a:cubicBezTo>
                      <a:pt x="38" y="84"/>
                      <a:pt x="30" y="81"/>
                      <a:pt x="26" y="85"/>
                    </a:cubicBezTo>
                    <a:close/>
                    <a:moveTo>
                      <a:pt x="108" y="79"/>
                    </a:moveTo>
                    <a:cubicBezTo>
                      <a:pt x="103" y="77"/>
                      <a:pt x="106" y="72"/>
                      <a:pt x="99" y="73"/>
                    </a:cubicBezTo>
                    <a:cubicBezTo>
                      <a:pt x="92" y="73"/>
                      <a:pt x="84" y="64"/>
                      <a:pt x="82" y="55"/>
                    </a:cubicBezTo>
                    <a:cubicBezTo>
                      <a:pt x="79" y="45"/>
                      <a:pt x="69" y="44"/>
                      <a:pt x="66" y="38"/>
                    </a:cubicBezTo>
                    <a:cubicBezTo>
                      <a:pt x="63" y="33"/>
                      <a:pt x="68" y="32"/>
                      <a:pt x="66" y="27"/>
                    </a:cubicBezTo>
                    <a:cubicBezTo>
                      <a:pt x="65" y="24"/>
                      <a:pt x="68" y="22"/>
                      <a:pt x="71" y="21"/>
                    </a:cubicBezTo>
                    <a:cubicBezTo>
                      <a:pt x="71" y="15"/>
                      <a:pt x="71" y="9"/>
                      <a:pt x="72" y="6"/>
                    </a:cubicBezTo>
                    <a:cubicBezTo>
                      <a:pt x="69" y="5"/>
                      <a:pt x="67" y="5"/>
                      <a:pt x="66" y="5"/>
                    </a:cubicBezTo>
                    <a:cubicBezTo>
                      <a:pt x="65" y="4"/>
                      <a:pt x="64" y="0"/>
                      <a:pt x="64" y="0"/>
                    </a:cubicBezTo>
                    <a:cubicBezTo>
                      <a:pt x="63" y="0"/>
                      <a:pt x="56" y="0"/>
                      <a:pt x="55" y="1"/>
                    </a:cubicBezTo>
                    <a:cubicBezTo>
                      <a:pt x="53" y="2"/>
                      <a:pt x="50" y="5"/>
                      <a:pt x="48" y="3"/>
                    </a:cubicBezTo>
                    <a:cubicBezTo>
                      <a:pt x="47" y="3"/>
                      <a:pt x="47" y="3"/>
                      <a:pt x="46" y="2"/>
                    </a:cubicBezTo>
                    <a:cubicBezTo>
                      <a:pt x="44" y="5"/>
                      <a:pt x="44" y="5"/>
                      <a:pt x="44" y="5"/>
                    </a:cubicBezTo>
                    <a:cubicBezTo>
                      <a:pt x="44" y="5"/>
                      <a:pt x="44" y="7"/>
                      <a:pt x="42" y="7"/>
                    </a:cubicBezTo>
                    <a:cubicBezTo>
                      <a:pt x="41" y="7"/>
                      <a:pt x="39" y="6"/>
                      <a:pt x="39" y="9"/>
                    </a:cubicBezTo>
                    <a:cubicBezTo>
                      <a:pt x="39" y="11"/>
                      <a:pt x="35" y="10"/>
                      <a:pt x="34" y="10"/>
                    </a:cubicBezTo>
                    <a:cubicBezTo>
                      <a:pt x="32" y="10"/>
                      <a:pt x="30" y="10"/>
                      <a:pt x="30" y="12"/>
                    </a:cubicBezTo>
                    <a:cubicBezTo>
                      <a:pt x="30" y="14"/>
                      <a:pt x="29" y="19"/>
                      <a:pt x="27" y="16"/>
                    </a:cubicBezTo>
                    <a:cubicBezTo>
                      <a:pt x="24" y="14"/>
                      <a:pt x="21" y="8"/>
                      <a:pt x="20" y="9"/>
                    </a:cubicBezTo>
                    <a:cubicBezTo>
                      <a:pt x="19" y="9"/>
                      <a:pt x="17" y="17"/>
                      <a:pt x="15" y="17"/>
                    </a:cubicBezTo>
                    <a:cubicBezTo>
                      <a:pt x="13" y="17"/>
                      <a:pt x="8" y="17"/>
                      <a:pt x="5" y="17"/>
                    </a:cubicBezTo>
                    <a:cubicBezTo>
                      <a:pt x="4" y="20"/>
                      <a:pt x="5" y="22"/>
                      <a:pt x="6" y="23"/>
                    </a:cubicBezTo>
                    <a:cubicBezTo>
                      <a:pt x="8" y="23"/>
                      <a:pt x="6" y="26"/>
                      <a:pt x="4" y="27"/>
                    </a:cubicBezTo>
                    <a:cubicBezTo>
                      <a:pt x="3" y="28"/>
                      <a:pt x="0" y="27"/>
                      <a:pt x="2" y="30"/>
                    </a:cubicBezTo>
                    <a:cubicBezTo>
                      <a:pt x="4" y="33"/>
                      <a:pt x="7" y="33"/>
                      <a:pt x="5" y="36"/>
                    </a:cubicBezTo>
                    <a:cubicBezTo>
                      <a:pt x="3" y="38"/>
                      <a:pt x="5" y="41"/>
                      <a:pt x="8" y="41"/>
                    </a:cubicBezTo>
                    <a:cubicBezTo>
                      <a:pt x="10" y="41"/>
                      <a:pt x="14" y="41"/>
                      <a:pt x="13" y="43"/>
                    </a:cubicBezTo>
                    <a:cubicBezTo>
                      <a:pt x="12" y="44"/>
                      <a:pt x="12" y="45"/>
                      <a:pt x="12" y="47"/>
                    </a:cubicBezTo>
                    <a:cubicBezTo>
                      <a:pt x="14" y="46"/>
                      <a:pt x="15" y="46"/>
                      <a:pt x="17" y="45"/>
                    </a:cubicBezTo>
                    <a:cubicBezTo>
                      <a:pt x="21" y="43"/>
                      <a:pt x="19" y="40"/>
                      <a:pt x="25" y="38"/>
                    </a:cubicBezTo>
                    <a:cubicBezTo>
                      <a:pt x="31" y="37"/>
                      <a:pt x="38" y="42"/>
                      <a:pt x="41" y="45"/>
                    </a:cubicBezTo>
                    <a:cubicBezTo>
                      <a:pt x="43" y="49"/>
                      <a:pt x="44" y="49"/>
                      <a:pt x="44" y="52"/>
                    </a:cubicBezTo>
                    <a:cubicBezTo>
                      <a:pt x="45" y="55"/>
                      <a:pt x="47" y="60"/>
                      <a:pt x="55" y="65"/>
                    </a:cubicBezTo>
                    <a:cubicBezTo>
                      <a:pt x="63" y="71"/>
                      <a:pt x="66" y="76"/>
                      <a:pt x="70" y="79"/>
                    </a:cubicBezTo>
                    <a:cubicBezTo>
                      <a:pt x="74" y="81"/>
                      <a:pt x="79" y="80"/>
                      <a:pt x="81" y="83"/>
                    </a:cubicBezTo>
                    <a:cubicBezTo>
                      <a:pt x="84" y="86"/>
                      <a:pt x="87" y="88"/>
                      <a:pt x="91" y="90"/>
                    </a:cubicBezTo>
                    <a:cubicBezTo>
                      <a:pt x="95" y="92"/>
                      <a:pt x="95" y="96"/>
                      <a:pt x="99" y="96"/>
                    </a:cubicBezTo>
                    <a:cubicBezTo>
                      <a:pt x="103" y="97"/>
                      <a:pt x="100" y="100"/>
                      <a:pt x="103" y="103"/>
                    </a:cubicBezTo>
                    <a:cubicBezTo>
                      <a:pt x="105" y="106"/>
                      <a:pt x="106" y="112"/>
                      <a:pt x="103" y="115"/>
                    </a:cubicBezTo>
                    <a:cubicBezTo>
                      <a:pt x="101" y="119"/>
                      <a:pt x="102" y="124"/>
                      <a:pt x="104" y="124"/>
                    </a:cubicBezTo>
                    <a:cubicBezTo>
                      <a:pt x="105" y="124"/>
                      <a:pt x="109" y="118"/>
                      <a:pt x="109" y="115"/>
                    </a:cubicBezTo>
                    <a:cubicBezTo>
                      <a:pt x="110" y="112"/>
                      <a:pt x="113" y="112"/>
                      <a:pt x="116" y="108"/>
                    </a:cubicBezTo>
                    <a:cubicBezTo>
                      <a:pt x="118" y="105"/>
                      <a:pt x="112" y="104"/>
                      <a:pt x="111" y="99"/>
                    </a:cubicBezTo>
                    <a:cubicBezTo>
                      <a:pt x="109" y="95"/>
                      <a:pt x="116" y="91"/>
                      <a:pt x="121" y="95"/>
                    </a:cubicBezTo>
                    <a:cubicBezTo>
                      <a:pt x="127" y="98"/>
                      <a:pt x="130" y="101"/>
                      <a:pt x="130" y="95"/>
                    </a:cubicBezTo>
                    <a:cubicBezTo>
                      <a:pt x="130" y="89"/>
                      <a:pt x="112" y="82"/>
                      <a:pt x="108" y="79"/>
                    </a:cubicBezTo>
                    <a:close/>
                  </a:path>
                </a:pathLst>
              </a:custGeom>
              <a:solidFill>
                <a:srgbClr val="063D54"/>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75" name="Freeform 175"/>
              <p:cNvSpPr/>
              <p:nvPr/>
            </p:nvSpPr>
            <p:spPr bwMode="auto">
              <a:xfrm>
                <a:off x="8097" y="4648"/>
                <a:ext cx="51" cy="63"/>
              </a:xfrm>
              <a:custGeom>
                <a:avLst/>
                <a:gdLst/>
                <a:ahLst/>
                <a:cxnLst>
                  <a:cxn ang="0">
                    <a:pos x="5" y="0"/>
                  </a:cxn>
                  <a:cxn ang="0">
                    <a:pos x="1" y="8"/>
                  </a:cxn>
                  <a:cxn ang="0">
                    <a:pos x="0" y="12"/>
                  </a:cxn>
                  <a:cxn ang="0">
                    <a:pos x="8" y="18"/>
                  </a:cxn>
                  <a:cxn ang="0">
                    <a:pos x="9" y="18"/>
                  </a:cxn>
                  <a:cxn ang="0">
                    <a:pos x="14" y="10"/>
                  </a:cxn>
                  <a:cxn ang="0">
                    <a:pos x="5" y="0"/>
                  </a:cxn>
                </a:cxnLst>
                <a:rect l="0" t="0" r="r" b="b"/>
                <a:pathLst>
                  <a:path w="14" h="18">
                    <a:moveTo>
                      <a:pt x="5" y="0"/>
                    </a:moveTo>
                    <a:cubicBezTo>
                      <a:pt x="3" y="3"/>
                      <a:pt x="0" y="7"/>
                      <a:pt x="1" y="8"/>
                    </a:cubicBezTo>
                    <a:cubicBezTo>
                      <a:pt x="1" y="9"/>
                      <a:pt x="0" y="10"/>
                      <a:pt x="0" y="12"/>
                    </a:cubicBezTo>
                    <a:cubicBezTo>
                      <a:pt x="3" y="14"/>
                      <a:pt x="6" y="16"/>
                      <a:pt x="8" y="18"/>
                    </a:cubicBezTo>
                    <a:cubicBezTo>
                      <a:pt x="8" y="18"/>
                      <a:pt x="8" y="18"/>
                      <a:pt x="9" y="18"/>
                    </a:cubicBezTo>
                    <a:cubicBezTo>
                      <a:pt x="9" y="14"/>
                      <a:pt x="12" y="10"/>
                      <a:pt x="14" y="10"/>
                    </a:cubicBezTo>
                    <a:cubicBezTo>
                      <a:pt x="11" y="7"/>
                      <a:pt x="7" y="2"/>
                      <a:pt x="5" y="0"/>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sp>
            <p:nvSpPr>
              <p:cNvPr id="176" name="Freeform 176"/>
              <p:cNvSpPr/>
              <p:nvPr/>
            </p:nvSpPr>
            <p:spPr bwMode="auto">
              <a:xfrm>
                <a:off x="8109" y="4504"/>
                <a:ext cx="170" cy="200"/>
              </a:xfrm>
              <a:custGeom>
                <a:avLst/>
                <a:gdLst/>
                <a:ahLst/>
                <a:cxnLst>
                  <a:cxn ang="0">
                    <a:pos x="41" y="37"/>
                  </a:cxn>
                  <a:cxn ang="0">
                    <a:pos x="41" y="29"/>
                  </a:cxn>
                  <a:cxn ang="0">
                    <a:pos x="42" y="23"/>
                  </a:cxn>
                  <a:cxn ang="0">
                    <a:pos x="29" y="20"/>
                  </a:cxn>
                  <a:cxn ang="0">
                    <a:pos x="28" y="13"/>
                  </a:cxn>
                  <a:cxn ang="0">
                    <a:pos x="24" y="9"/>
                  </a:cxn>
                  <a:cxn ang="0">
                    <a:pos x="20" y="2"/>
                  </a:cxn>
                  <a:cxn ang="0">
                    <a:pos x="20" y="2"/>
                  </a:cxn>
                  <a:cxn ang="0">
                    <a:pos x="17" y="1"/>
                  </a:cxn>
                  <a:cxn ang="0">
                    <a:pos x="12" y="0"/>
                  </a:cxn>
                  <a:cxn ang="0">
                    <a:pos x="0" y="3"/>
                  </a:cxn>
                  <a:cxn ang="0">
                    <a:pos x="3" y="10"/>
                  </a:cxn>
                  <a:cxn ang="0">
                    <a:pos x="7" y="18"/>
                  </a:cxn>
                  <a:cxn ang="0">
                    <a:pos x="6" y="36"/>
                  </a:cxn>
                  <a:cxn ang="0">
                    <a:pos x="2" y="40"/>
                  </a:cxn>
                  <a:cxn ang="0">
                    <a:pos x="11" y="50"/>
                  </a:cxn>
                  <a:cxn ang="0">
                    <a:pos x="11" y="50"/>
                  </a:cxn>
                  <a:cxn ang="0">
                    <a:pos x="21" y="56"/>
                  </a:cxn>
                  <a:cxn ang="0">
                    <a:pos x="41" y="52"/>
                  </a:cxn>
                  <a:cxn ang="0">
                    <a:pos x="41" y="49"/>
                  </a:cxn>
                  <a:cxn ang="0">
                    <a:pos x="45" y="44"/>
                  </a:cxn>
                  <a:cxn ang="0">
                    <a:pos x="41" y="37"/>
                  </a:cxn>
                </a:cxnLst>
                <a:rect l="0" t="0" r="r" b="b"/>
                <a:pathLst>
                  <a:path w="47" h="56">
                    <a:moveTo>
                      <a:pt x="41" y="37"/>
                    </a:moveTo>
                    <a:cubicBezTo>
                      <a:pt x="39" y="35"/>
                      <a:pt x="39" y="31"/>
                      <a:pt x="41" y="29"/>
                    </a:cubicBezTo>
                    <a:cubicBezTo>
                      <a:pt x="44" y="28"/>
                      <a:pt x="42" y="26"/>
                      <a:pt x="42" y="23"/>
                    </a:cubicBezTo>
                    <a:cubicBezTo>
                      <a:pt x="42" y="21"/>
                      <a:pt x="31" y="20"/>
                      <a:pt x="29" y="20"/>
                    </a:cubicBezTo>
                    <a:cubicBezTo>
                      <a:pt x="27" y="19"/>
                      <a:pt x="30" y="13"/>
                      <a:pt x="28" y="13"/>
                    </a:cubicBezTo>
                    <a:cubicBezTo>
                      <a:pt x="25" y="13"/>
                      <a:pt x="24" y="11"/>
                      <a:pt x="24" y="9"/>
                    </a:cubicBezTo>
                    <a:cubicBezTo>
                      <a:pt x="24" y="7"/>
                      <a:pt x="20" y="3"/>
                      <a:pt x="20" y="2"/>
                    </a:cubicBezTo>
                    <a:cubicBezTo>
                      <a:pt x="20" y="2"/>
                      <a:pt x="20" y="2"/>
                      <a:pt x="20" y="2"/>
                    </a:cubicBezTo>
                    <a:cubicBezTo>
                      <a:pt x="19" y="1"/>
                      <a:pt x="17" y="1"/>
                      <a:pt x="17" y="1"/>
                    </a:cubicBezTo>
                    <a:cubicBezTo>
                      <a:pt x="15" y="1"/>
                      <a:pt x="12" y="0"/>
                      <a:pt x="12" y="0"/>
                    </a:cubicBezTo>
                    <a:cubicBezTo>
                      <a:pt x="12" y="0"/>
                      <a:pt x="5" y="2"/>
                      <a:pt x="0" y="3"/>
                    </a:cubicBezTo>
                    <a:cubicBezTo>
                      <a:pt x="1" y="6"/>
                      <a:pt x="2" y="9"/>
                      <a:pt x="3" y="10"/>
                    </a:cubicBezTo>
                    <a:cubicBezTo>
                      <a:pt x="7" y="11"/>
                      <a:pt x="6" y="15"/>
                      <a:pt x="7" y="18"/>
                    </a:cubicBezTo>
                    <a:cubicBezTo>
                      <a:pt x="8" y="21"/>
                      <a:pt x="8" y="36"/>
                      <a:pt x="6" y="36"/>
                    </a:cubicBezTo>
                    <a:cubicBezTo>
                      <a:pt x="5" y="36"/>
                      <a:pt x="4" y="37"/>
                      <a:pt x="2" y="40"/>
                    </a:cubicBezTo>
                    <a:cubicBezTo>
                      <a:pt x="4" y="42"/>
                      <a:pt x="8" y="47"/>
                      <a:pt x="11" y="50"/>
                    </a:cubicBezTo>
                    <a:cubicBezTo>
                      <a:pt x="11" y="50"/>
                      <a:pt x="11" y="50"/>
                      <a:pt x="11" y="50"/>
                    </a:cubicBezTo>
                    <a:cubicBezTo>
                      <a:pt x="13" y="50"/>
                      <a:pt x="21" y="56"/>
                      <a:pt x="21" y="56"/>
                    </a:cubicBezTo>
                    <a:cubicBezTo>
                      <a:pt x="21" y="56"/>
                      <a:pt x="33" y="53"/>
                      <a:pt x="41" y="52"/>
                    </a:cubicBezTo>
                    <a:cubicBezTo>
                      <a:pt x="41" y="51"/>
                      <a:pt x="41" y="50"/>
                      <a:pt x="41" y="49"/>
                    </a:cubicBezTo>
                    <a:cubicBezTo>
                      <a:pt x="41" y="47"/>
                      <a:pt x="43" y="44"/>
                      <a:pt x="45" y="44"/>
                    </a:cubicBezTo>
                    <a:cubicBezTo>
                      <a:pt x="47" y="44"/>
                      <a:pt x="44" y="39"/>
                      <a:pt x="41" y="37"/>
                    </a:cubicBezTo>
                    <a:close/>
                  </a:path>
                </a:pathLst>
              </a:custGeom>
              <a:solidFill>
                <a:schemeClr val="accent3">
                  <a:lumMod val="60000"/>
                  <a:lumOff val="40000"/>
                </a:schemeClr>
              </a:solidFill>
              <a:ln w="1" cap="flat">
                <a:solidFill>
                  <a:srgbClr val="FFFFFF"/>
                </a:solidFill>
                <a:prstDash val="solid"/>
                <a:miter lim="800000"/>
              </a:ln>
            </p:spPr>
            <p:txBody>
              <a:bodyPr vert="horz" wrap="square" lIns="91440" tIns="45720" rIns="91440" bIns="45720" numCol="1" anchor="t" anchorCtr="0" compatLnSpc="1"/>
              <a:lstStyle/>
              <a:p>
                <a:pPr algn="ctr"/>
                <a:endParaRPr lang="zh-CN" altLang="en-US"/>
              </a:p>
            </p:txBody>
          </p:sp>
        </p:grpSp>
        <p:pic>
          <p:nvPicPr>
            <p:cNvPr id="179" name="图片 178" descr="旗子-线型"/>
            <p:cNvPicPr>
              <a:picLocks noChangeAspect="1"/>
            </p:cNvPicPr>
            <p:nvPr/>
          </p:nvPicPr>
          <p:blipFill>
            <a:blip r:embed="rId1" cstate="print"/>
            <a:stretch>
              <a:fillRect/>
            </a:stretch>
          </p:blipFill>
          <p:spPr>
            <a:xfrm>
              <a:off x="9903" y="4188"/>
              <a:ext cx="209" cy="209"/>
            </a:xfrm>
            <a:prstGeom prst="rect">
              <a:avLst/>
            </a:prstGeom>
          </p:spPr>
        </p:pic>
        <p:pic>
          <p:nvPicPr>
            <p:cNvPr id="178" name="图片 177" descr="旗子-线型"/>
            <p:cNvPicPr>
              <a:picLocks noChangeAspect="1"/>
            </p:cNvPicPr>
            <p:nvPr/>
          </p:nvPicPr>
          <p:blipFill>
            <a:blip r:embed="rId1" cstate="print"/>
            <a:stretch>
              <a:fillRect/>
            </a:stretch>
          </p:blipFill>
          <p:spPr>
            <a:xfrm>
              <a:off x="9530" y="3992"/>
              <a:ext cx="209" cy="209"/>
            </a:xfrm>
            <a:prstGeom prst="rect">
              <a:avLst/>
            </a:prstGeom>
          </p:spPr>
        </p:pic>
        <p:pic>
          <p:nvPicPr>
            <p:cNvPr id="180" name="图片 179" descr="旗子-线型"/>
            <p:cNvPicPr>
              <a:picLocks noChangeAspect="1"/>
            </p:cNvPicPr>
            <p:nvPr/>
          </p:nvPicPr>
          <p:blipFill>
            <a:blip r:embed="rId1" cstate="print"/>
            <a:stretch>
              <a:fillRect/>
            </a:stretch>
          </p:blipFill>
          <p:spPr>
            <a:xfrm>
              <a:off x="9554" y="4121"/>
              <a:ext cx="209" cy="209"/>
            </a:xfrm>
            <a:prstGeom prst="rect">
              <a:avLst/>
            </a:prstGeom>
          </p:spPr>
        </p:pic>
        <p:pic>
          <p:nvPicPr>
            <p:cNvPr id="181" name="图片 180" descr="旗子-线型"/>
            <p:cNvPicPr>
              <a:picLocks noChangeAspect="1"/>
            </p:cNvPicPr>
            <p:nvPr/>
          </p:nvPicPr>
          <p:blipFill>
            <a:blip r:embed="rId1" cstate="print"/>
            <a:stretch>
              <a:fillRect/>
            </a:stretch>
          </p:blipFill>
          <p:spPr>
            <a:xfrm>
              <a:off x="9895" y="3900"/>
              <a:ext cx="209" cy="209"/>
            </a:xfrm>
            <a:prstGeom prst="rect">
              <a:avLst/>
            </a:prstGeom>
          </p:spPr>
        </p:pic>
        <p:grpSp>
          <p:nvGrpSpPr>
            <p:cNvPr id="189" name="组合 188"/>
            <p:cNvGrpSpPr/>
            <p:nvPr/>
          </p:nvGrpSpPr>
          <p:grpSpPr>
            <a:xfrm>
              <a:off x="8412" y="3452"/>
              <a:ext cx="2616" cy="1406"/>
              <a:chOff x="8412" y="3452"/>
              <a:chExt cx="2616" cy="1406"/>
            </a:xfrm>
          </p:grpSpPr>
          <p:sp>
            <p:nvSpPr>
              <p:cNvPr id="182" name="Rectangle 3"/>
              <p:cNvSpPr txBox="1">
                <a:spLocks noChangeArrowheads="1"/>
              </p:cNvSpPr>
              <p:nvPr/>
            </p:nvSpPr>
            <p:spPr bwMode="auto">
              <a:xfrm>
                <a:off x="10212" y="3790"/>
                <a:ext cx="717"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110000"/>
                  </a:lnSpc>
                </a:pPr>
                <a:r>
                  <a:rPr lang="en-US" altLang="zh-CN" sz="800" b="1" dirty="0" smtClean="0">
                    <a:effectLst>
                      <a:glow rad="127000">
                        <a:schemeClr val="bg1">
                          <a:alpha val="70000"/>
                        </a:schemeClr>
                      </a:glow>
                    </a:effectLst>
                    <a:latin typeface="Arial" panose="020B0604020202020204" pitchFamily="34" charset="0"/>
                    <a:ea typeface="Tahoma" panose="020B0604030504040204" pitchFamily="34" charset="0"/>
                    <a:cs typeface="Arial" panose="020B0604020202020204" pitchFamily="34" charset="0"/>
                  </a:rPr>
                  <a:t>Poland</a:t>
                </a:r>
                <a:endParaRPr lang="en-US" altLang="ko-KR" sz="800" b="1" dirty="0">
                  <a:effectLst>
                    <a:glow rad="127000">
                      <a:schemeClr val="bg1">
                        <a:alpha val="70000"/>
                      </a:schemeClr>
                    </a:glow>
                  </a:effectLst>
                  <a:latin typeface="Arial" panose="020B0604020202020204" pitchFamily="34" charset="0"/>
                  <a:ea typeface="Tahoma" panose="020B0604030504040204" pitchFamily="34" charset="0"/>
                  <a:cs typeface="Arial" panose="020B0604020202020204" pitchFamily="34" charset="0"/>
                </a:endParaRPr>
              </a:p>
            </p:txBody>
          </p:sp>
          <p:sp>
            <p:nvSpPr>
              <p:cNvPr id="185" name="Rectangle 3"/>
              <p:cNvSpPr txBox="1">
                <a:spLocks noChangeArrowheads="1"/>
              </p:cNvSpPr>
              <p:nvPr/>
            </p:nvSpPr>
            <p:spPr bwMode="auto">
              <a:xfrm>
                <a:off x="9312" y="3452"/>
                <a:ext cx="1093"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110000"/>
                  </a:lnSpc>
                </a:pPr>
                <a:r>
                  <a:rPr lang="en-US" altLang="zh-CN" sz="800" b="1" dirty="0" smtClean="0">
                    <a:effectLst>
                      <a:glow rad="127000">
                        <a:schemeClr val="bg1">
                          <a:alpha val="70000"/>
                        </a:schemeClr>
                      </a:glow>
                    </a:effectLst>
                    <a:latin typeface="Arial" panose="020B0604020202020204" pitchFamily="34" charset="0"/>
                    <a:ea typeface="Tahoma" panose="020B0604030504040204" pitchFamily="34" charset="0"/>
                    <a:cs typeface="Arial" panose="020B0604020202020204" pitchFamily="34" charset="0"/>
                  </a:rPr>
                  <a:t>Germany</a:t>
                </a:r>
                <a:endParaRPr lang="en-US" altLang="ko-KR" sz="800" b="1" dirty="0">
                  <a:effectLst>
                    <a:glow rad="127000">
                      <a:schemeClr val="bg1">
                        <a:alpha val="70000"/>
                      </a:schemeClr>
                    </a:glow>
                  </a:effectLst>
                  <a:latin typeface="Arial" panose="020B0604020202020204" pitchFamily="34" charset="0"/>
                  <a:ea typeface="Tahoma" panose="020B0604030504040204" pitchFamily="34" charset="0"/>
                  <a:cs typeface="Arial" panose="020B0604020202020204" pitchFamily="34" charset="0"/>
                </a:endParaRPr>
              </a:p>
            </p:txBody>
          </p:sp>
          <p:sp>
            <p:nvSpPr>
              <p:cNvPr id="186" name="Rectangle 3"/>
              <p:cNvSpPr txBox="1">
                <a:spLocks noChangeArrowheads="1"/>
              </p:cNvSpPr>
              <p:nvPr/>
            </p:nvSpPr>
            <p:spPr bwMode="auto">
              <a:xfrm>
                <a:off x="10101" y="4115"/>
                <a:ext cx="927"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110000"/>
                  </a:lnSpc>
                </a:pPr>
                <a:r>
                  <a:rPr lang="en-US" altLang="zh-CN" sz="800" b="1" dirty="0" smtClean="0">
                    <a:effectLst>
                      <a:glow rad="127000">
                        <a:schemeClr val="bg1">
                          <a:alpha val="70000"/>
                        </a:schemeClr>
                      </a:glow>
                    </a:effectLst>
                    <a:latin typeface="Arial" panose="020B0604020202020204" pitchFamily="34" charset="0"/>
                    <a:ea typeface="Tahoma" panose="020B0604030504040204" pitchFamily="34" charset="0"/>
                    <a:cs typeface="Arial" panose="020B0604020202020204" pitchFamily="34" charset="0"/>
                  </a:rPr>
                  <a:t>Hungary</a:t>
                </a:r>
                <a:endParaRPr lang="en-US" altLang="ko-KR" sz="800" b="1" dirty="0">
                  <a:effectLst>
                    <a:glow rad="127000">
                      <a:schemeClr val="bg1">
                        <a:alpha val="70000"/>
                      </a:schemeClr>
                    </a:glow>
                  </a:effectLst>
                  <a:latin typeface="Arial" panose="020B0604020202020204" pitchFamily="34" charset="0"/>
                  <a:ea typeface="Tahoma" panose="020B0604030504040204" pitchFamily="34" charset="0"/>
                  <a:cs typeface="Arial" panose="020B0604020202020204" pitchFamily="34" charset="0"/>
                </a:endParaRPr>
              </a:p>
            </p:txBody>
          </p:sp>
          <p:sp>
            <p:nvSpPr>
              <p:cNvPr id="187" name="Rectangle 3"/>
              <p:cNvSpPr txBox="1">
                <a:spLocks noChangeArrowheads="1"/>
              </p:cNvSpPr>
              <p:nvPr/>
            </p:nvSpPr>
            <p:spPr bwMode="auto">
              <a:xfrm>
                <a:off x="9425" y="4545"/>
                <a:ext cx="998"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110000"/>
                  </a:lnSpc>
                </a:pPr>
                <a:r>
                  <a:rPr lang="en-US" altLang="zh-CN" sz="800" b="1" dirty="0" smtClean="0">
                    <a:effectLst>
                      <a:glow rad="127000">
                        <a:schemeClr val="bg1">
                          <a:alpha val="70000"/>
                        </a:schemeClr>
                      </a:glow>
                    </a:effectLst>
                    <a:latin typeface="Arial" panose="020B0604020202020204" pitchFamily="34" charset="0"/>
                    <a:ea typeface="Tahoma" panose="020B0604030504040204" pitchFamily="34" charset="0"/>
                    <a:cs typeface="Arial" panose="020B0604020202020204" pitchFamily="34" charset="0"/>
                  </a:rPr>
                  <a:t>Italy</a:t>
                </a:r>
                <a:endParaRPr lang="en-US" altLang="ko-KR" sz="800" b="1" dirty="0">
                  <a:effectLst>
                    <a:glow rad="127000">
                      <a:schemeClr val="bg1">
                        <a:alpha val="70000"/>
                      </a:schemeClr>
                    </a:glow>
                  </a:effectLst>
                  <a:latin typeface="Arial" panose="020B0604020202020204" pitchFamily="34" charset="0"/>
                  <a:ea typeface="Tahoma" panose="020B0604030504040204" pitchFamily="34" charset="0"/>
                  <a:cs typeface="Arial" panose="020B0604020202020204" pitchFamily="34" charset="0"/>
                </a:endParaRPr>
              </a:p>
            </p:txBody>
          </p:sp>
          <p:sp>
            <p:nvSpPr>
              <p:cNvPr id="188" name="Rectangle 3"/>
              <p:cNvSpPr txBox="1">
                <a:spLocks noChangeArrowheads="1"/>
              </p:cNvSpPr>
              <p:nvPr/>
            </p:nvSpPr>
            <p:spPr bwMode="auto">
              <a:xfrm>
                <a:off x="8412" y="3669"/>
                <a:ext cx="1260"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sp3d>
                  <a:bevelT w="1270" h="1270"/>
                </a:sp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110000"/>
                  </a:lnSpc>
                </a:pPr>
                <a:r>
                  <a:rPr lang="en-US" altLang="zh-CN" sz="800" b="1" dirty="0" smtClean="0">
                    <a:effectLst>
                      <a:glow rad="127000">
                        <a:schemeClr val="bg1">
                          <a:alpha val="70000"/>
                        </a:schemeClr>
                      </a:glow>
                    </a:effectLst>
                    <a:latin typeface="Arial" panose="020B0604020202020204" pitchFamily="34" charset="0"/>
                    <a:ea typeface="Tahoma" panose="020B0604030504040204" pitchFamily="34" charset="0"/>
                    <a:cs typeface="Arial" panose="020B0604020202020204" pitchFamily="34" charset="0"/>
                  </a:rPr>
                  <a:t>Netherlands</a:t>
                </a:r>
                <a:endParaRPr lang="en-US" altLang="ko-KR" sz="800" b="1" dirty="0">
                  <a:effectLst>
                    <a:glow rad="127000">
                      <a:schemeClr val="bg1">
                        <a:alpha val="70000"/>
                      </a:schemeClr>
                    </a:glow>
                  </a:effectLst>
                  <a:latin typeface="Arial" panose="020B0604020202020204" pitchFamily="34" charset="0"/>
                  <a:ea typeface="Tahoma" panose="020B0604030504040204" pitchFamily="34" charset="0"/>
                  <a:cs typeface="Arial" panose="020B0604020202020204" pitchFamily="34" charset="0"/>
                </a:endParaRPr>
              </a:p>
            </p:txBody>
          </p:sp>
        </p:grpSp>
      </p:grpSp>
      <p:pic>
        <p:nvPicPr>
          <p:cNvPr id="218" name="图片 217" descr="Bengal">
            <a:hlinkClick r:id="rId2"/>
          </p:cNvPr>
          <p:cNvPicPr>
            <a:picLocks noChangeAspect="1"/>
          </p:cNvPicPr>
          <p:nvPr/>
        </p:nvPicPr>
        <p:blipFill>
          <a:blip r:embed="rId3"/>
          <a:stretch>
            <a:fillRect/>
          </a:stretch>
        </p:blipFill>
        <p:spPr>
          <a:xfrm>
            <a:off x="1268730" y="4996815"/>
            <a:ext cx="1155065" cy="541655"/>
          </a:xfrm>
          <a:prstGeom prst="rect">
            <a:avLst/>
          </a:prstGeom>
        </p:spPr>
      </p:pic>
      <p:pic>
        <p:nvPicPr>
          <p:cNvPr id="219" name="图片 218" descr="Bulgaria">
            <a:hlinkClick r:id="rId4"/>
          </p:cNvPr>
          <p:cNvPicPr>
            <a:picLocks noChangeAspect="1"/>
          </p:cNvPicPr>
          <p:nvPr/>
        </p:nvPicPr>
        <p:blipFill>
          <a:blip r:embed="rId5"/>
          <a:stretch>
            <a:fillRect/>
          </a:stretch>
        </p:blipFill>
        <p:spPr>
          <a:xfrm>
            <a:off x="8547100" y="5566410"/>
            <a:ext cx="1155065" cy="541655"/>
          </a:xfrm>
          <a:prstGeom prst="rect">
            <a:avLst/>
          </a:prstGeom>
        </p:spPr>
      </p:pic>
      <p:pic>
        <p:nvPicPr>
          <p:cNvPr id="220" name="图片 219" descr="Czech">
            <a:hlinkClick r:id="rId6"/>
          </p:cNvPr>
          <p:cNvPicPr>
            <a:picLocks noChangeAspect="1"/>
          </p:cNvPicPr>
          <p:nvPr/>
        </p:nvPicPr>
        <p:blipFill>
          <a:blip r:embed="rId7"/>
          <a:stretch>
            <a:fillRect/>
          </a:stretch>
        </p:blipFill>
        <p:spPr>
          <a:xfrm>
            <a:off x="3694430" y="5566410"/>
            <a:ext cx="1155065" cy="541655"/>
          </a:xfrm>
          <a:prstGeom prst="rect">
            <a:avLst/>
          </a:prstGeom>
        </p:spPr>
      </p:pic>
      <p:pic>
        <p:nvPicPr>
          <p:cNvPr id="221" name="图片 220" descr="Finland">
            <a:hlinkClick r:id="rId8"/>
          </p:cNvPr>
          <p:cNvPicPr>
            <a:picLocks noChangeAspect="1"/>
          </p:cNvPicPr>
          <p:nvPr/>
        </p:nvPicPr>
        <p:blipFill>
          <a:blip r:embed="rId9"/>
          <a:stretch>
            <a:fillRect/>
          </a:stretch>
        </p:blipFill>
        <p:spPr>
          <a:xfrm>
            <a:off x="8547100" y="4970145"/>
            <a:ext cx="1155065" cy="541655"/>
          </a:xfrm>
          <a:prstGeom prst="rect">
            <a:avLst/>
          </a:prstGeom>
        </p:spPr>
      </p:pic>
      <p:pic>
        <p:nvPicPr>
          <p:cNvPr id="224" name="图片 223" descr="Greece">
            <a:hlinkClick r:id="rId10"/>
          </p:cNvPr>
          <p:cNvPicPr>
            <a:picLocks noChangeAspect="1"/>
          </p:cNvPicPr>
          <p:nvPr/>
        </p:nvPicPr>
        <p:blipFill>
          <a:blip r:embed="rId11"/>
          <a:stretch>
            <a:fillRect/>
          </a:stretch>
        </p:blipFill>
        <p:spPr>
          <a:xfrm>
            <a:off x="8547100" y="4428490"/>
            <a:ext cx="1155065" cy="541655"/>
          </a:xfrm>
          <a:prstGeom prst="rect">
            <a:avLst/>
          </a:prstGeom>
        </p:spPr>
      </p:pic>
      <p:pic>
        <p:nvPicPr>
          <p:cNvPr id="225" name="图片 224" descr="Hindi">
            <a:hlinkClick r:id="rId12"/>
          </p:cNvPr>
          <p:cNvPicPr>
            <a:picLocks noChangeAspect="1"/>
          </p:cNvPicPr>
          <p:nvPr/>
        </p:nvPicPr>
        <p:blipFill>
          <a:blip r:embed="rId13"/>
          <a:stretch>
            <a:fillRect/>
          </a:stretch>
        </p:blipFill>
        <p:spPr>
          <a:xfrm>
            <a:off x="9759950" y="4428490"/>
            <a:ext cx="1155065" cy="541655"/>
          </a:xfrm>
          <a:prstGeom prst="rect">
            <a:avLst/>
          </a:prstGeom>
        </p:spPr>
      </p:pic>
      <p:pic>
        <p:nvPicPr>
          <p:cNvPr id="226" name="图片 225" descr="Indonesia">
            <a:hlinkClick r:id="rId14"/>
          </p:cNvPr>
          <p:cNvPicPr>
            <a:picLocks noChangeAspect="1"/>
          </p:cNvPicPr>
          <p:nvPr/>
        </p:nvPicPr>
        <p:blipFill>
          <a:blip r:embed="rId15"/>
          <a:stretch>
            <a:fillRect/>
          </a:stretch>
        </p:blipFill>
        <p:spPr>
          <a:xfrm>
            <a:off x="10973435" y="4428490"/>
            <a:ext cx="1155065" cy="541655"/>
          </a:xfrm>
          <a:prstGeom prst="rect">
            <a:avLst/>
          </a:prstGeom>
        </p:spPr>
      </p:pic>
      <p:pic>
        <p:nvPicPr>
          <p:cNvPr id="227" name="图片 226" descr="Israel">
            <a:hlinkClick r:id="rId16"/>
          </p:cNvPr>
          <p:cNvPicPr>
            <a:picLocks noChangeAspect="1"/>
          </p:cNvPicPr>
          <p:nvPr/>
        </p:nvPicPr>
        <p:blipFill>
          <a:blip r:embed="rId17"/>
          <a:stretch>
            <a:fillRect/>
          </a:stretch>
        </p:blipFill>
        <p:spPr>
          <a:xfrm>
            <a:off x="55880" y="4997450"/>
            <a:ext cx="1155065" cy="541655"/>
          </a:xfrm>
          <a:prstGeom prst="rect">
            <a:avLst/>
          </a:prstGeom>
        </p:spPr>
      </p:pic>
      <p:pic>
        <p:nvPicPr>
          <p:cNvPr id="229" name="图片 228" descr="Japan">
            <a:hlinkClick r:id="rId18"/>
          </p:cNvPr>
          <p:cNvPicPr>
            <a:picLocks noChangeAspect="1"/>
          </p:cNvPicPr>
          <p:nvPr/>
        </p:nvPicPr>
        <p:blipFill>
          <a:blip r:embed="rId19"/>
          <a:stretch>
            <a:fillRect/>
          </a:stretch>
        </p:blipFill>
        <p:spPr>
          <a:xfrm>
            <a:off x="2481580" y="4996815"/>
            <a:ext cx="1155065" cy="541655"/>
          </a:xfrm>
          <a:prstGeom prst="rect">
            <a:avLst/>
          </a:prstGeom>
        </p:spPr>
      </p:pic>
      <p:pic>
        <p:nvPicPr>
          <p:cNvPr id="230" name="图片 229" descr="Malaysia">
            <a:hlinkClick r:id="rId20"/>
          </p:cNvPr>
          <p:cNvPicPr>
            <a:picLocks noChangeAspect="1"/>
          </p:cNvPicPr>
          <p:nvPr/>
        </p:nvPicPr>
        <p:blipFill>
          <a:blip r:embed="rId21"/>
          <a:stretch>
            <a:fillRect/>
          </a:stretch>
        </p:blipFill>
        <p:spPr>
          <a:xfrm>
            <a:off x="3694430" y="4996815"/>
            <a:ext cx="1155065" cy="541655"/>
          </a:xfrm>
          <a:prstGeom prst="rect">
            <a:avLst/>
          </a:prstGeom>
        </p:spPr>
      </p:pic>
      <p:pic>
        <p:nvPicPr>
          <p:cNvPr id="231" name="图片 230" descr="Netherlands">
            <a:hlinkClick r:id="rId22"/>
          </p:cNvPr>
          <p:cNvPicPr>
            <a:picLocks noChangeAspect="1"/>
          </p:cNvPicPr>
          <p:nvPr/>
        </p:nvPicPr>
        <p:blipFill>
          <a:blip r:embed="rId23"/>
          <a:stretch>
            <a:fillRect/>
          </a:stretch>
        </p:blipFill>
        <p:spPr>
          <a:xfrm>
            <a:off x="4907915" y="4996815"/>
            <a:ext cx="1155065" cy="541655"/>
          </a:xfrm>
          <a:prstGeom prst="rect">
            <a:avLst/>
          </a:prstGeom>
        </p:spPr>
      </p:pic>
      <p:pic>
        <p:nvPicPr>
          <p:cNvPr id="232" name="图片 231" descr="Norway">
            <a:hlinkClick r:id="rId24"/>
          </p:cNvPr>
          <p:cNvPicPr>
            <a:picLocks noChangeAspect="1"/>
          </p:cNvPicPr>
          <p:nvPr/>
        </p:nvPicPr>
        <p:blipFill>
          <a:blip r:embed="rId25"/>
          <a:stretch>
            <a:fillRect/>
          </a:stretch>
        </p:blipFill>
        <p:spPr>
          <a:xfrm>
            <a:off x="6120765" y="4996815"/>
            <a:ext cx="1155065" cy="541655"/>
          </a:xfrm>
          <a:prstGeom prst="rect">
            <a:avLst/>
          </a:prstGeom>
        </p:spPr>
      </p:pic>
      <p:pic>
        <p:nvPicPr>
          <p:cNvPr id="233" name="图片 232" descr="Poland">
            <a:hlinkClick r:id="rId26"/>
          </p:cNvPr>
          <p:cNvPicPr>
            <a:picLocks noChangeAspect="1"/>
          </p:cNvPicPr>
          <p:nvPr/>
        </p:nvPicPr>
        <p:blipFill>
          <a:blip r:embed="rId27"/>
          <a:stretch>
            <a:fillRect/>
          </a:stretch>
        </p:blipFill>
        <p:spPr>
          <a:xfrm>
            <a:off x="7334250" y="4996815"/>
            <a:ext cx="1155065" cy="541655"/>
          </a:xfrm>
          <a:prstGeom prst="rect">
            <a:avLst/>
          </a:prstGeom>
        </p:spPr>
      </p:pic>
      <p:pic>
        <p:nvPicPr>
          <p:cNvPr id="235" name="图片 234" descr="Romania">
            <a:hlinkClick r:id="rId28"/>
          </p:cNvPr>
          <p:cNvPicPr>
            <a:picLocks noChangeAspect="1"/>
          </p:cNvPicPr>
          <p:nvPr/>
        </p:nvPicPr>
        <p:blipFill>
          <a:blip r:embed="rId29"/>
          <a:stretch>
            <a:fillRect/>
          </a:stretch>
        </p:blipFill>
        <p:spPr>
          <a:xfrm>
            <a:off x="9760585" y="4996815"/>
            <a:ext cx="1155065" cy="541655"/>
          </a:xfrm>
          <a:prstGeom prst="rect">
            <a:avLst/>
          </a:prstGeom>
        </p:spPr>
      </p:pic>
      <p:pic>
        <p:nvPicPr>
          <p:cNvPr id="236" name="图片 235" descr="Russia">
            <a:hlinkClick r:id="rId30"/>
          </p:cNvPr>
          <p:cNvPicPr>
            <a:picLocks noChangeAspect="1"/>
          </p:cNvPicPr>
          <p:nvPr/>
        </p:nvPicPr>
        <p:blipFill>
          <a:blip r:embed="rId31"/>
          <a:stretch>
            <a:fillRect/>
          </a:stretch>
        </p:blipFill>
        <p:spPr>
          <a:xfrm>
            <a:off x="10973435" y="4997450"/>
            <a:ext cx="1155065" cy="541655"/>
          </a:xfrm>
          <a:prstGeom prst="rect">
            <a:avLst/>
          </a:prstGeom>
        </p:spPr>
      </p:pic>
      <p:pic>
        <p:nvPicPr>
          <p:cNvPr id="237" name="图片 236" descr="Serbia">
            <a:hlinkClick r:id="rId32"/>
          </p:cNvPr>
          <p:cNvPicPr>
            <a:picLocks noChangeAspect="1"/>
          </p:cNvPicPr>
          <p:nvPr/>
        </p:nvPicPr>
        <p:blipFill>
          <a:blip r:embed="rId33"/>
          <a:stretch>
            <a:fillRect/>
          </a:stretch>
        </p:blipFill>
        <p:spPr>
          <a:xfrm>
            <a:off x="55880" y="5566410"/>
            <a:ext cx="1155065" cy="541655"/>
          </a:xfrm>
          <a:prstGeom prst="rect">
            <a:avLst/>
          </a:prstGeom>
        </p:spPr>
      </p:pic>
      <p:pic>
        <p:nvPicPr>
          <p:cNvPr id="238" name="图片 237" descr="Slovakia">
            <a:hlinkClick r:id="rId34"/>
          </p:cNvPr>
          <p:cNvPicPr>
            <a:picLocks noChangeAspect="1"/>
          </p:cNvPicPr>
          <p:nvPr/>
        </p:nvPicPr>
        <p:blipFill>
          <a:blip r:embed="rId35"/>
          <a:stretch>
            <a:fillRect/>
          </a:stretch>
        </p:blipFill>
        <p:spPr>
          <a:xfrm>
            <a:off x="1268730" y="5566410"/>
            <a:ext cx="1155065" cy="541655"/>
          </a:xfrm>
          <a:prstGeom prst="rect">
            <a:avLst/>
          </a:prstGeom>
        </p:spPr>
      </p:pic>
      <p:pic>
        <p:nvPicPr>
          <p:cNvPr id="239" name="图片 238" descr="South Korea">
            <a:hlinkClick r:id="rId36"/>
          </p:cNvPr>
          <p:cNvPicPr>
            <a:picLocks noChangeAspect="1"/>
          </p:cNvPicPr>
          <p:nvPr/>
        </p:nvPicPr>
        <p:blipFill>
          <a:blip r:embed="rId37"/>
          <a:stretch>
            <a:fillRect/>
          </a:stretch>
        </p:blipFill>
        <p:spPr>
          <a:xfrm>
            <a:off x="2481580" y="5566410"/>
            <a:ext cx="1155065" cy="541655"/>
          </a:xfrm>
          <a:prstGeom prst="rect">
            <a:avLst/>
          </a:prstGeom>
        </p:spPr>
      </p:pic>
      <p:pic>
        <p:nvPicPr>
          <p:cNvPr id="217" name="图片 216" descr="Arab">
            <a:hlinkClick r:id="rId38"/>
          </p:cNvPr>
          <p:cNvPicPr>
            <a:picLocks noChangeAspect="1"/>
          </p:cNvPicPr>
          <p:nvPr/>
        </p:nvPicPr>
        <p:blipFill>
          <a:blip r:embed="rId39"/>
          <a:stretch>
            <a:fillRect/>
          </a:stretch>
        </p:blipFill>
        <p:spPr>
          <a:xfrm>
            <a:off x="7334250" y="4428173"/>
            <a:ext cx="1155065" cy="541655"/>
          </a:xfrm>
          <a:prstGeom prst="rect">
            <a:avLst/>
          </a:prstGeom>
        </p:spPr>
      </p:pic>
      <p:pic>
        <p:nvPicPr>
          <p:cNvPr id="222" name="图片 221" descr="France">
            <a:hlinkClick r:id="rId40"/>
          </p:cNvPr>
          <p:cNvPicPr>
            <a:picLocks noChangeAspect="1"/>
          </p:cNvPicPr>
          <p:nvPr/>
        </p:nvPicPr>
        <p:blipFill>
          <a:blip r:embed="rId41"/>
          <a:stretch>
            <a:fillRect/>
          </a:stretch>
        </p:blipFill>
        <p:spPr>
          <a:xfrm>
            <a:off x="3694430" y="4428490"/>
            <a:ext cx="1155065" cy="541655"/>
          </a:xfrm>
          <a:prstGeom prst="rect">
            <a:avLst/>
          </a:prstGeom>
        </p:spPr>
      </p:pic>
      <p:pic>
        <p:nvPicPr>
          <p:cNvPr id="223" name="图片 222" descr="Germany">
            <a:hlinkClick r:id="rId42"/>
          </p:cNvPr>
          <p:cNvPicPr>
            <a:picLocks noChangeAspect="1"/>
          </p:cNvPicPr>
          <p:nvPr/>
        </p:nvPicPr>
        <p:blipFill>
          <a:blip r:embed="rId43"/>
          <a:stretch>
            <a:fillRect/>
          </a:stretch>
        </p:blipFill>
        <p:spPr>
          <a:xfrm>
            <a:off x="6120765" y="4428490"/>
            <a:ext cx="1155065" cy="541655"/>
          </a:xfrm>
          <a:prstGeom prst="rect">
            <a:avLst/>
          </a:prstGeom>
        </p:spPr>
      </p:pic>
      <p:pic>
        <p:nvPicPr>
          <p:cNvPr id="228" name="图片 227" descr="Italy">
            <a:hlinkClick r:id="rId44"/>
          </p:cNvPr>
          <p:cNvPicPr>
            <a:picLocks noChangeAspect="1"/>
          </p:cNvPicPr>
          <p:nvPr/>
        </p:nvPicPr>
        <p:blipFill>
          <a:blip r:embed="rId45"/>
          <a:stretch>
            <a:fillRect/>
          </a:stretch>
        </p:blipFill>
        <p:spPr>
          <a:xfrm>
            <a:off x="1268730" y="4428490"/>
            <a:ext cx="1155065" cy="541655"/>
          </a:xfrm>
          <a:prstGeom prst="rect">
            <a:avLst/>
          </a:prstGeom>
        </p:spPr>
      </p:pic>
      <p:pic>
        <p:nvPicPr>
          <p:cNvPr id="234" name="图片 233" descr="Portugal">
            <a:hlinkClick r:id="rId46"/>
          </p:cNvPr>
          <p:cNvPicPr>
            <a:picLocks noChangeAspect="1"/>
          </p:cNvPicPr>
          <p:nvPr/>
        </p:nvPicPr>
        <p:blipFill>
          <a:blip r:embed="rId47"/>
          <a:stretch>
            <a:fillRect/>
          </a:stretch>
        </p:blipFill>
        <p:spPr>
          <a:xfrm>
            <a:off x="4907915" y="4428490"/>
            <a:ext cx="1155065" cy="541655"/>
          </a:xfrm>
          <a:prstGeom prst="rect">
            <a:avLst/>
          </a:prstGeom>
        </p:spPr>
      </p:pic>
      <p:pic>
        <p:nvPicPr>
          <p:cNvPr id="240" name="图片 239" descr="Spain">
            <a:hlinkClick r:id="rId48"/>
          </p:cNvPr>
          <p:cNvPicPr>
            <a:picLocks noChangeAspect="1"/>
          </p:cNvPicPr>
          <p:nvPr/>
        </p:nvPicPr>
        <p:blipFill>
          <a:blip r:embed="rId49"/>
          <a:stretch>
            <a:fillRect/>
          </a:stretch>
        </p:blipFill>
        <p:spPr>
          <a:xfrm>
            <a:off x="2481580" y="4428490"/>
            <a:ext cx="1155065" cy="541655"/>
          </a:xfrm>
          <a:prstGeom prst="rect">
            <a:avLst/>
          </a:prstGeom>
        </p:spPr>
      </p:pic>
      <p:pic>
        <p:nvPicPr>
          <p:cNvPr id="241" name="图片 240" descr="Sweden">
            <a:hlinkClick r:id="rId50"/>
          </p:cNvPr>
          <p:cNvPicPr>
            <a:picLocks noChangeAspect="1"/>
          </p:cNvPicPr>
          <p:nvPr/>
        </p:nvPicPr>
        <p:blipFill>
          <a:blip r:embed="rId51"/>
          <a:stretch>
            <a:fillRect/>
          </a:stretch>
        </p:blipFill>
        <p:spPr>
          <a:xfrm>
            <a:off x="4907915" y="5566410"/>
            <a:ext cx="1155065" cy="541655"/>
          </a:xfrm>
          <a:prstGeom prst="rect">
            <a:avLst/>
          </a:prstGeom>
        </p:spPr>
      </p:pic>
      <p:pic>
        <p:nvPicPr>
          <p:cNvPr id="242" name="图片 241" descr="Thailand">
            <a:hlinkClick r:id="rId52"/>
          </p:cNvPr>
          <p:cNvPicPr>
            <a:picLocks noChangeAspect="1"/>
          </p:cNvPicPr>
          <p:nvPr/>
        </p:nvPicPr>
        <p:blipFill>
          <a:blip r:embed="rId53"/>
          <a:stretch>
            <a:fillRect/>
          </a:stretch>
        </p:blipFill>
        <p:spPr>
          <a:xfrm>
            <a:off x="6120765" y="5566410"/>
            <a:ext cx="1155065" cy="541655"/>
          </a:xfrm>
          <a:prstGeom prst="rect">
            <a:avLst/>
          </a:prstGeom>
        </p:spPr>
      </p:pic>
      <p:pic>
        <p:nvPicPr>
          <p:cNvPr id="243" name="图片 242" descr="Turkey">
            <a:hlinkClick r:id="rId54"/>
          </p:cNvPr>
          <p:cNvPicPr>
            <a:picLocks noChangeAspect="1"/>
          </p:cNvPicPr>
          <p:nvPr/>
        </p:nvPicPr>
        <p:blipFill>
          <a:blip r:embed="rId55"/>
          <a:stretch>
            <a:fillRect/>
          </a:stretch>
        </p:blipFill>
        <p:spPr>
          <a:xfrm>
            <a:off x="7334250" y="5566410"/>
            <a:ext cx="1155065" cy="541655"/>
          </a:xfrm>
          <a:prstGeom prst="rect">
            <a:avLst/>
          </a:prstGeom>
        </p:spPr>
      </p:pic>
      <p:pic>
        <p:nvPicPr>
          <p:cNvPr id="244" name="图片 243" descr="U.K">
            <a:hlinkClick r:id="rId56"/>
          </p:cNvPr>
          <p:cNvPicPr>
            <a:picLocks noChangeAspect="1"/>
          </p:cNvPicPr>
          <p:nvPr/>
        </p:nvPicPr>
        <p:blipFill>
          <a:blip r:embed="rId57"/>
          <a:stretch>
            <a:fillRect/>
          </a:stretch>
        </p:blipFill>
        <p:spPr>
          <a:xfrm>
            <a:off x="55880" y="4428490"/>
            <a:ext cx="1155065" cy="541655"/>
          </a:xfrm>
          <a:prstGeom prst="rect">
            <a:avLst/>
          </a:prstGeom>
        </p:spPr>
      </p:pic>
      <p:pic>
        <p:nvPicPr>
          <p:cNvPr id="246" name="图片 245" descr="Ukraine">
            <a:hlinkClick r:id="rId58"/>
          </p:cNvPr>
          <p:cNvPicPr>
            <a:picLocks noChangeAspect="1"/>
          </p:cNvPicPr>
          <p:nvPr/>
        </p:nvPicPr>
        <p:blipFill>
          <a:blip r:embed="rId59"/>
          <a:stretch>
            <a:fillRect/>
          </a:stretch>
        </p:blipFill>
        <p:spPr>
          <a:xfrm>
            <a:off x="10973435" y="5566410"/>
            <a:ext cx="1155065" cy="541655"/>
          </a:xfrm>
          <a:prstGeom prst="rect">
            <a:avLst/>
          </a:prstGeom>
        </p:spPr>
      </p:pic>
      <p:pic>
        <p:nvPicPr>
          <p:cNvPr id="247" name="图片 246" descr="Vietnam">
            <a:hlinkClick r:id="rId60"/>
          </p:cNvPr>
          <p:cNvPicPr>
            <a:picLocks noChangeAspect="1"/>
          </p:cNvPicPr>
          <p:nvPr/>
        </p:nvPicPr>
        <p:blipFill>
          <a:blip r:embed="rId61"/>
          <a:stretch>
            <a:fillRect/>
          </a:stretch>
        </p:blipFill>
        <p:spPr>
          <a:xfrm>
            <a:off x="9760585" y="5566410"/>
            <a:ext cx="1155065" cy="541655"/>
          </a:xfrm>
          <a:prstGeom prst="rect">
            <a:avLst/>
          </a:prstGeom>
        </p:spPr>
      </p:pic>
      <p:pic>
        <p:nvPicPr>
          <p:cNvPr id="2" name="图片 1" descr="ca87770c70f02961ae7782815a8e5c9"/>
          <p:cNvPicPr>
            <a:picLocks noChangeAspect="1"/>
          </p:cNvPicPr>
          <p:nvPr/>
        </p:nvPicPr>
        <p:blipFill>
          <a:blip r:embed="rId62"/>
          <a:stretch>
            <a:fillRect/>
          </a:stretch>
        </p:blipFill>
        <p:spPr>
          <a:xfrm>
            <a:off x="-381000" y="-431482"/>
            <a:ext cx="2182495" cy="2135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500"/>
                                  </p:stCondLst>
                                  <p:childTnLst>
                                    <p:set>
                                      <p:cBhvr>
                                        <p:cTn id="6" dur="1" fill="hold">
                                          <p:stCondLst>
                                            <p:cond delay="0"/>
                                          </p:stCondLst>
                                        </p:cTn>
                                        <p:tgtEl>
                                          <p:spTgt spid="194"/>
                                        </p:tgtEl>
                                        <p:attrNameLst>
                                          <p:attrName>style.visibility</p:attrName>
                                        </p:attrNameLst>
                                      </p:cBhvr>
                                      <p:to>
                                        <p:strVal val="visible"/>
                                      </p:to>
                                    </p:set>
                                    <p:anim calcmode="lin" valueType="num">
                                      <p:cBhvr>
                                        <p:cTn id="7" dur="1000" fill="hold"/>
                                        <p:tgtEl>
                                          <p:spTgt spid="194"/>
                                        </p:tgtEl>
                                        <p:attrNameLst>
                                          <p:attrName>ppt_w</p:attrName>
                                        </p:attrNameLst>
                                      </p:cBhvr>
                                      <p:tavLst>
                                        <p:tav tm="0">
                                          <p:val>
                                            <p:fltVal val="0"/>
                                          </p:val>
                                        </p:tav>
                                        <p:tav tm="100000">
                                          <p:val>
                                            <p:strVal val="#ppt_w"/>
                                          </p:val>
                                        </p:tav>
                                      </p:tavLst>
                                    </p:anim>
                                    <p:anim calcmode="lin" valueType="num">
                                      <p:cBhvr>
                                        <p:cTn id="8" dur="1000" fill="hold"/>
                                        <p:tgtEl>
                                          <p:spTgt spid="194"/>
                                        </p:tgtEl>
                                        <p:attrNameLst>
                                          <p:attrName>ppt_h</p:attrName>
                                        </p:attrNameLst>
                                      </p:cBhvr>
                                      <p:tavLst>
                                        <p:tav tm="0">
                                          <p:val>
                                            <p:fltVal val="0"/>
                                          </p:val>
                                        </p:tav>
                                        <p:tav tm="100000">
                                          <p:val>
                                            <p:strVal val="#ppt_h"/>
                                          </p:val>
                                        </p:tav>
                                      </p:tavLst>
                                    </p:anim>
                                    <p:anim calcmode="lin" valueType="num">
                                      <p:cBhvr>
                                        <p:cTn id="9" dur="1000" fill="hold"/>
                                        <p:tgtEl>
                                          <p:spTgt spid="194"/>
                                        </p:tgtEl>
                                        <p:attrNameLst>
                                          <p:attrName>style.rotation</p:attrName>
                                        </p:attrNameLst>
                                      </p:cBhvr>
                                      <p:tavLst>
                                        <p:tav tm="0">
                                          <p:val>
                                            <p:fltVal val="90"/>
                                          </p:val>
                                        </p:tav>
                                        <p:tav tm="100000">
                                          <p:val>
                                            <p:fltVal val="0"/>
                                          </p:val>
                                        </p:tav>
                                      </p:tavLst>
                                    </p:anim>
                                    <p:animEffect transition="in" filter="fade">
                                      <p:cBhvr>
                                        <p:cTn id="10" dur="1000"/>
                                        <p:tgtEl>
                                          <p:spTgt spid="194"/>
                                        </p:tgtEl>
                                      </p:cBhvr>
                                    </p:animEffect>
                                  </p:childTnLst>
                                </p:cTn>
                              </p:par>
                              <p:par>
                                <p:cTn id="11" presetID="31" presetClass="entr" presetSubtype="0" fill="hold" grpId="0" nodeType="withEffect">
                                  <p:stCondLst>
                                    <p:cond delay="1000"/>
                                  </p:stCondLst>
                                  <p:childTnLst>
                                    <p:set>
                                      <p:cBhvr>
                                        <p:cTn id="12" dur="1" fill="hold">
                                          <p:stCondLst>
                                            <p:cond delay="0"/>
                                          </p:stCondLst>
                                        </p:cTn>
                                        <p:tgtEl>
                                          <p:spTgt spid="195"/>
                                        </p:tgtEl>
                                        <p:attrNameLst>
                                          <p:attrName>style.visibility</p:attrName>
                                        </p:attrNameLst>
                                      </p:cBhvr>
                                      <p:to>
                                        <p:strVal val="visible"/>
                                      </p:to>
                                    </p:set>
                                    <p:anim calcmode="lin" valueType="num">
                                      <p:cBhvr>
                                        <p:cTn id="13" dur="1000" fill="hold"/>
                                        <p:tgtEl>
                                          <p:spTgt spid="195"/>
                                        </p:tgtEl>
                                        <p:attrNameLst>
                                          <p:attrName>ppt_w</p:attrName>
                                        </p:attrNameLst>
                                      </p:cBhvr>
                                      <p:tavLst>
                                        <p:tav tm="0">
                                          <p:val>
                                            <p:fltVal val="0"/>
                                          </p:val>
                                        </p:tav>
                                        <p:tav tm="100000">
                                          <p:val>
                                            <p:strVal val="#ppt_w"/>
                                          </p:val>
                                        </p:tav>
                                      </p:tavLst>
                                    </p:anim>
                                    <p:anim calcmode="lin" valueType="num">
                                      <p:cBhvr>
                                        <p:cTn id="14" dur="1000" fill="hold"/>
                                        <p:tgtEl>
                                          <p:spTgt spid="195"/>
                                        </p:tgtEl>
                                        <p:attrNameLst>
                                          <p:attrName>ppt_h</p:attrName>
                                        </p:attrNameLst>
                                      </p:cBhvr>
                                      <p:tavLst>
                                        <p:tav tm="0">
                                          <p:val>
                                            <p:fltVal val="0"/>
                                          </p:val>
                                        </p:tav>
                                        <p:tav tm="100000">
                                          <p:val>
                                            <p:strVal val="#ppt_h"/>
                                          </p:val>
                                        </p:tav>
                                      </p:tavLst>
                                    </p:anim>
                                    <p:anim calcmode="lin" valueType="num">
                                      <p:cBhvr>
                                        <p:cTn id="15" dur="1000" fill="hold"/>
                                        <p:tgtEl>
                                          <p:spTgt spid="195"/>
                                        </p:tgtEl>
                                        <p:attrNameLst>
                                          <p:attrName>style.rotation</p:attrName>
                                        </p:attrNameLst>
                                      </p:cBhvr>
                                      <p:tavLst>
                                        <p:tav tm="0">
                                          <p:val>
                                            <p:fltVal val="90"/>
                                          </p:val>
                                        </p:tav>
                                        <p:tav tm="100000">
                                          <p:val>
                                            <p:fltVal val="0"/>
                                          </p:val>
                                        </p:tav>
                                      </p:tavLst>
                                    </p:anim>
                                    <p:animEffect transition="in" filter="fade">
                                      <p:cBhvr>
                                        <p:cTn id="16"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bldLvl="0" animBg="1"/>
      <p:bldP spid="19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矩形 2"/>
          <p:cNvSpPr/>
          <p:nvPr>
            <p:custDataLst>
              <p:tags r:id="rId1"/>
            </p:custDataLst>
          </p:nvPr>
        </p:nvSpPr>
        <p:spPr>
          <a:xfrm>
            <a:off x="1524001" y="2711450"/>
            <a:ext cx="1573213" cy="15367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6000" dirty="0">
                <a:solidFill>
                  <a:srgbClr val="FCFCFC"/>
                </a:solidFill>
                <a:latin typeface="Gungsuh" panose="02030600000101010101" pitchFamily="18" charset="-127"/>
              </a:rPr>
              <a:t>05</a:t>
            </a:r>
            <a:endParaRPr lang="zh-CN" altLang="en-US" sz="6000" dirty="0">
              <a:solidFill>
                <a:srgbClr val="FCFCFC"/>
              </a:solidFill>
              <a:latin typeface="Gungsuh" panose="02030600000101010101" pitchFamily="18" charset="-127"/>
            </a:endParaRPr>
          </a:p>
        </p:txBody>
      </p:sp>
      <p:sp>
        <p:nvSpPr>
          <p:cNvPr id="4" name="PA_文本框 3"/>
          <p:cNvSpPr txBox="1"/>
          <p:nvPr>
            <p:custDataLst>
              <p:tags r:id="rId2"/>
            </p:custDataLst>
          </p:nvPr>
        </p:nvSpPr>
        <p:spPr>
          <a:xfrm>
            <a:off x="1460501" y="2727325"/>
            <a:ext cx="1636713" cy="400050"/>
          </a:xfrm>
          <a:prstGeom prst="rect">
            <a:avLst/>
          </a:prstGeom>
          <a:noFill/>
        </p:spPr>
        <p:txBody>
          <a:bodyPr lIns="0" rIns="0"/>
          <a:lstStyle/>
          <a:p>
            <a:pPr algn="r">
              <a:defRPr/>
            </a:pPr>
            <a:r>
              <a:rPr lang="en-US" altLang="zh-CN" sz="2000" spc="500" dirty="0">
                <a:solidFill>
                  <a:srgbClr val="FCFCFC"/>
                </a:solidFill>
                <a:latin typeface="Gungsuh" panose="02030600000101010101" pitchFamily="18" charset="-127"/>
              </a:rPr>
              <a:t>PART</a:t>
            </a:r>
            <a:endParaRPr lang="zh-CN" altLang="en-US" sz="2000" spc="500" dirty="0">
              <a:solidFill>
                <a:srgbClr val="FCFCFC"/>
              </a:solidFill>
              <a:latin typeface="Gungsuh" panose="02030600000101010101" pitchFamily="18" charset="-127"/>
            </a:endParaRPr>
          </a:p>
        </p:txBody>
      </p:sp>
      <p:sp>
        <p:nvSpPr>
          <p:cNvPr id="5" name="PA_文本框 4"/>
          <p:cNvSpPr txBox="1"/>
          <p:nvPr>
            <p:custDataLst>
              <p:tags r:id="rId3"/>
            </p:custDataLst>
          </p:nvPr>
        </p:nvSpPr>
        <p:spPr>
          <a:xfrm>
            <a:off x="3535364" y="2979738"/>
            <a:ext cx="7570787" cy="1136650"/>
          </a:xfrm>
          <a:prstGeom prst="rect">
            <a:avLst/>
          </a:prstGeom>
          <a:noFill/>
        </p:spPr>
        <p:txBody>
          <a:bodyPr rIns="360000">
            <a:normAutofit/>
          </a:bodyPr>
          <a:lstStyle/>
          <a:p>
            <a:pPr algn="r">
              <a:defRPr/>
            </a:pPr>
            <a:r>
              <a:rPr lang="zh-CN" altLang="en-US" sz="4800" dirty="0">
                <a:solidFill>
                  <a:schemeClr val="accent1">
                    <a:lumMod val="75000"/>
                  </a:schemeClr>
                </a:solidFill>
                <a:effectLst>
                  <a:outerShdw blurRad="60007" dist="200025" dir="15000000" sy="30000" kx="-1800000" algn="bl" rotWithShape="0">
                    <a:prstClr val="black">
                      <a:alpha val="32000"/>
                    </a:prstClr>
                  </a:outerShdw>
                </a:effectLst>
              </a:rPr>
              <a:t>PROJECT</a:t>
            </a:r>
            <a:r>
              <a:rPr lang="en-US" altLang="zh-CN" sz="4800" dirty="0">
                <a:solidFill>
                  <a:schemeClr val="accent1">
                    <a:lumMod val="75000"/>
                  </a:schemeClr>
                </a:solidFill>
                <a:effectLst>
                  <a:outerShdw blurRad="60007" dist="200025" dir="15000000" sy="30000" kx="-1800000" algn="bl" rotWithShape="0">
                    <a:prstClr val="black">
                      <a:alpha val="32000"/>
                    </a:prstClr>
                  </a:outerShdw>
                </a:effectLst>
              </a:rPr>
              <a:t>S</a:t>
            </a:r>
            <a:r>
              <a:rPr lang="zh-CN" altLang="en-US" sz="4800" dirty="0">
                <a:solidFill>
                  <a:schemeClr val="accent1">
                    <a:lumMod val="75000"/>
                  </a:schemeClr>
                </a:solidFill>
                <a:effectLst>
                  <a:outerShdw blurRad="60007" dist="200025" dir="15000000" sy="30000" kx="-1800000" algn="bl" rotWithShape="0">
                    <a:prstClr val="black">
                      <a:alpha val="32000"/>
                    </a:prstClr>
                  </a:outerShdw>
                </a:effectLst>
              </a:rPr>
              <a:t> </a:t>
            </a:r>
            <a:endParaRPr lang="zh-CN" altLang="en-US" sz="4800" dirty="0">
              <a:solidFill>
                <a:schemeClr val="accent1">
                  <a:lumMod val="75000"/>
                </a:schemeClr>
              </a:solidFill>
              <a:effectLst>
                <a:outerShdw blurRad="60007" dist="200025" dir="15000000" sy="30000" kx="-1800000" algn="bl" rotWithShape="0">
                  <a:prstClr val="black">
                    <a:alpha val="32000"/>
                  </a:prstClr>
                </a:outerShdw>
              </a:effectLst>
            </a:endParaRPr>
          </a:p>
        </p:txBody>
      </p:sp>
      <p:cxnSp>
        <p:nvCxnSpPr>
          <p:cNvPr id="10" name="PA_直接连接符 9"/>
          <p:cNvCxnSpPr/>
          <p:nvPr>
            <p:custDataLst>
              <p:tags r:id="rId4"/>
            </p:custDataLst>
          </p:nvPr>
        </p:nvCxnSpPr>
        <p:spPr>
          <a:xfrm>
            <a:off x="3483429" y="3848100"/>
            <a:ext cx="718457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图片 5" descr="ca87770c70f02961ae7782815a8e5c9"/>
          <p:cNvPicPr>
            <a:picLocks noChangeAspect="1"/>
          </p:cNvPicPr>
          <p:nvPr/>
        </p:nvPicPr>
        <p:blipFill>
          <a:blip r:embed="rId5"/>
          <a:stretch>
            <a:fillRect/>
          </a:stretch>
        </p:blipFill>
        <p:spPr>
          <a:xfrm>
            <a:off x="10009505" y="-234315"/>
            <a:ext cx="2182495" cy="213550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4" grpId="0"/>
      <p:bldP spid="5"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176780" y="1038225"/>
            <a:ext cx="10837545" cy="5284470"/>
          </a:xfrm>
          <a:prstGeom prst="rect">
            <a:avLst/>
          </a:prstGeom>
          <a:noFill/>
          <a:ln w="88900" cmpd="sng">
            <a:solidFill>
              <a:srgbClr val="063D5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7" name="矩形 6"/>
          <p:cNvSpPr/>
          <p:nvPr/>
        </p:nvSpPr>
        <p:spPr>
          <a:xfrm>
            <a:off x="-1486535" y="-8890"/>
            <a:ext cx="8529955" cy="7300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461010" y="1328420"/>
            <a:ext cx="8681720" cy="470471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grpSp>
        <p:nvGrpSpPr>
          <p:cNvPr id="11" name="组合 10"/>
          <p:cNvGrpSpPr/>
          <p:nvPr/>
        </p:nvGrpSpPr>
        <p:grpSpPr>
          <a:xfrm>
            <a:off x="9018270" y="2466658"/>
            <a:ext cx="2832735" cy="1924685"/>
            <a:chOff x="14202" y="2677"/>
            <a:chExt cx="4461" cy="3031"/>
          </a:xfrm>
        </p:grpSpPr>
        <p:sp>
          <p:nvSpPr>
            <p:cNvPr id="9" name="文本框 8"/>
            <p:cNvSpPr txBox="1"/>
            <p:nvPr/>
          </p:nvSpPr>
          <p:spPr>
            <a:xfrm>
              <a:off x="14202" y="2677"/>
              <a:ext cx="4461" cy="725"/>
            </a:xfrm>
            <a:prstGeom prst="rect">
              <a:avLst/>
            </a:prstGeom>
            <a:noFill/>
          </p:spPr>
          <p:txBody>
            <a:bodyPr wrap="none" rtlCol="0">
              <a:spAutoFit/>
            </a:bodyPr>
            <a:p>
              <a:pPr algn="l"/>
              <a:r>
                <a:rPr lang="zh-CN" altLang="en-US" sz="2400" b="1"/>
                <a:t>Budapest</a:t>
              </a:r>
              <a:r>
                <a:rPr lang="en-US" altLang="zh-CN" sz="2400" b="1"/>
                <a:t>  </a:t>
              </a:r>
              <a:r>
                <a:rPr lang="zh-CN" altLang="en-US" sz="2400" b="1"/>
                <a:t>Hungary</a:t>
              </a:r>
              <a:endParaRPr lang="zh-CN" altLang="en-US" sz="2400" b="1"/>
            </a:p>
          </p:txBody>
        </p:sp>
        <p:sp>
          <p:nvSpPr>
            <p:cNvPr id="10" name="文本框 9"/>
            <p:cNvSpPr txBox="1"/>
            <p:nvPr/>
          </p:nvSpPr>
          <p:spPr>
            <a:xfrm>
              <a:off x="14456" y="4040"/>
              <a:ext cx="3937" cy="1668"/>
            </a:xfrm>
            <a:prstGeom prst="rect">
              <a:avLst/>
            </a:prstGeom>
            <a:noFill/>
          </p:spPr>
          <p:txBody>
            <a:bodyPr wrap="none" rtlCol="0">
              <a:spAutoFit/>
            </a:bodyPr>
            <a:p>
              <a:pPr algn="ctr">
                <a:lnSpc>
                  <a:spcPct val="70000"/>
                </a:lnSpc>
              </a:pPr>
              <a:r>
                <a:rPr lang="zh-CN" altLang="en-US" b="1">
                  <a:solidFill>
                    <a:srgbClr val="0B77A4"/>
                  </a:solidFill>
                </a:rPr>
                <a:t>58MW</a:t>
              </a:r>
              <a:endParaRPr lang="zh-CN" altLang="en-US" b="1">
                <a:solidFill>
                  <a:srgbClr val="0B77A4"/>
                </a:solidFill>
              </a:endParaRPr>
            </a:p>
            <a:p>
              <a:pPr algn="ctr">
                <a:lnSpc>
                  <a:spcPct val="70000"/>
                </a:lnSpc>
              </a:pPr>
              <a:endParaRPr lang="zh-CN" altLang="en-US" b="1">
                <a:solidFill>
                  <a:srgbClr val="87A939"/>
                </a:solidFill>
              </a:endParaRPr>
            </a:p>
            <a:p>
              <a:pPr algn="ctr">
                <a:lnSpc>
                  <a:spcPct val="70000"/>
                </a:lnSpc>
              </a:pPr>
              <a:r>
                <a:rPr lang="zh-CN" altLang="en-US" b="1"/>
                <a:t>May 2020</a:t>
              </a:r>
              <a:endParaRPr lang="zh-CN" altLang="en-US" b="1"/>
            </a:p>
            <a:p>
              <a:pPr algn="ctr">
                <a:lnSpc>
                  <a:spcPct val="70000"/>
                </a:lnSpc>
              </a:pPr>
              <a:endParaRPr lang="zh-CN" altLang="en-US" b="1"/>
            </a:p>
            <a:p>
              <a:pPr algn="ctr">
                <a:lnSpc>
                  <a:spcPct val="70000"/>
                </a:lnSpc>
              </a:pPr>
              <a:r>
                <a:rPr lang="zh-CN" altLang="en-US" b="1"/>
                <a:t> ground power station</a:t>
              </a:r>
              <a:endParaRPr lang="zh-CN" altLang="en-US" b="1"/>
            </a:p>
          </p:txBody>
        </p:sp>
      </p:grpSp>
      <p:pic>
        <p:nvPicPr>
          <p:cNvPr id="2" name="图片 1" descr="ca87770c70f02961ae7782815a8e5c9"/>
          <p:cNvPicPr>
            <a:picLocks noChangeAspect="1"/>
          </p:cNvPicPr>
          <p:nvPr/>
        </p:nvPicPr>
        <p:blipFill>
          <a:blip r:embed="rId2"/>
          <a:stretch>
            <a:fillRect/>
          </a:stretch>
        </p:blipFill>
        <p:spPr>
          <a:xfrm>
            <a:off x="-381000" y="-431482"/>
            <a:ext cx="2182495" cy="2135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2783840" y="1624330"/>
            <a:ext cx="3763645" cy="3609340"/>
            <a:chOff x="4384" y="3108"/>
            <a:chExt cx="5927" cy="5684"/>
          </a:xfrm>
        </p:grpSpPr>
        <p:grpSp>
          <p:nvGrpSpPr>
            <p:cNvPr id="11" name="组合 10"/>
            <p:cNvGrpSpPr/>
            <p:nvPr/>
          </p:nvGrpSpPr>
          <p:grpSpPr>
            <a:xfrm>
              <a:off x="4384" y="3108"/>
              <a:ext cx="5008" cy="806"/>
              <a:chOff x="4384" y="3108"/>
              <a:chExt cx="5008" cy="806"/>
            </a:xfrm>
          </p:grpSpPr>
          <p:sp>
            <p:nvSpPr>
              <p:cNvPr id="2" name="PA_MH_Entry_1">
                <a:hlinkClick r:id="rId1" action="ppaction://hlinksldjump"/>
              </p:cNvPr>
              <p:cNvSpPr/>
              <p:nvPr>
                <p:custDataLst>
                  <p:tags r:id="rId2"/>
                </p:custDataLst>
              </p:nvPr>
            </p:nvSpPr>
            <p:spPr>
              <a:xfrm>
                <a:off x="4384" y="3316"/>
                <a:ext cx="5009" cy="598"/>
              </a:xfrm>
              <a:prstGeom prst="rect">
                <a:avLst/>
              </a:prstGeom>
              <a:solidFill>
                <a:schemeClr val="bg1"/>
              </a:solidFill>
              <a:ln w="3175">
                <a:noFill/>
              </a:ln>
              <a:effectLst>
                <a:outerShdw blurRad="279400" dist="127000" dir="60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normAutofit/>
              </a:bodyPr>
              <a:lstStyle/>
              <a:p>
                <a:pPr algn="ctr">
                  <a:lnSpc>
                    <a:spcPct val="120000"/>
                  </a:lnSpc>
                  <a:defRPr/>
                </a:pPr>
                <a:r>
                  <a:rPr lang="zh-CN" altLang="en-US" dirty="0" smtClean="0">
                    <a:solidFill>
                      <a:schemeClr val="tx1"/>
                    </a:solidFill>
                    <a:latin typeface="微软雅黑" panose="020B0503020204020204" pitchFamily="34" charset="-122"/>
                    <a:ea typeface="微软雅黑" panose="020B0503020204020204" pitchFamily="34" charset="-122"/>
                    <a:sym typeface="+mn-ea"/>
                  </a:rPr>
                  <a:t>Company Profile</a:t>
                </a:r>
                <a:endParaRPr lang="zh-CN" altLang="en-US" dirty="0" smtClean="0">
                  <a:solidFill>
                    <a:schemeClr val="tx1"/>
                  </a:solidFill>
                  <a:latin typeface="微软雅黑" panose="020B0503020204020204" pitchFamily="34" charset="-122"/>
                  <a:ea typeface="微软雅黑" panose="020B0503020204020204" pitchFamily="34" charset="-122"/>
                  <a:sym typeface="+mn-ea"/>
                </a:endParaRPr>
              </a:p>
            </p:txBody>
          </p:sp>
          <p:sp>
            <p:nvSpPr>
              <p:cNvPr id="3" name="PA_MH_Number_1">
                <a:hlinkClick r:id="rId1" action="ppaction://hlinksldjump"/>
              </p:cNvPr>
              <p:cNvSpPr/>
              <p:nvPr>
                <p:custDataLst>
                  <p:tags r:id="rId3"/>
                </p:custDataLst>
              </p:nvPr>
            </p:nvSpPr>
            <p:spPr>
              <a:xfrm>
                <a:off x="8552" y="3108"/>
                <a:ext cx="841" cy="807"/>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rPr>
                  <a:t>01</a:t>
                </a:r>
                <a:endParaRPr lang="zh-CN" altLang="en-US" sz="2400" b="1">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grpSp>
          <p:nvGrpSpPr>
            <p:cNvPr id="14" name="组合 13"/>
            <p:cNvGrpSpPr/>
            <p:nvPr/>
          </p:nvGrpSpPr>
          <p:grpSpPr>
            <a:xfrm>
              <a:off x="5303" y="4327"/>
              <a:ext cx="5008" cy="807"/>
              <a:chOff x="5303" y="4289"/>
              <a:chExt cx="5008" cy="807"/>
            </a:xfrm>
          </p:grpSpPr>
          <p:sp>
            <p:nvSpPr>
              <p:cNvPr id="6" name="PA_MH_Entry_2">
                <a:hlinkClick r:id="rId4" action="ppaction://hlinksldjump"/>
              </p:cNvPr>
              <p:cNvSpPr/>
              <p:nvPr>
                <p:custDataLst>
                  <p:tags r:id="rId5"/>
                </p:custDataLst>
              </p:nvPr>
            </p:nvSpPr>
            <p:spPr>
              <a:xfrm>
                <a:off x="5303" y="4498"/>
                <a:ext cx="5009" cy="598"/>
              </a:xfrm>
              <a:prstGeom prst="rect">
                <a:avLst/>
              </a:prstGeom>
              <a:solidFill>
                <a:schemeClr val="bg1"/>
              </a:solidFill>
              <a:ln w="3175">
                <a:noFill/>
              </a:ln>
              <a:effectLst>
                <a:outerShdw blurRad="279400" dist="127000" dir="60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normAutofit/>
              </a:bodyPr>
              <a:lstStyle/>
              <a:p>
                <a:pPr algn="ctr">
                  <a:lnSpc>
                    <a:spcPct val="120000"/>
                  </a:lnSpc>
                  <a:defRPr/>
                </a:pPr>
                <a:r>
                  <a:rPr lang="zh-CN" altLang="en-US" dirty="0" smtClean="0">
                    <a:solidFill>
                      <a:schemeClr val="tx1"/>
                    </a:solidFill>
                    <a:latin typeface="微软雅黑" panose="020B0503020204020204" pitchFamily="34" charset="-122"/>
                    <a:ea typeface="微软雅黑" panose="020B0503020204020204" pitchFamily="34" charset="-122"/>
                    <a:sym typeface="+mn-ea"/>
                  </a:rPr>
                  <a:t>Main </a:t>
                </a:r>
                <a:r>
                  <a:rPr lang="en-US" altLang="zh-CN" dirty="0" smtClean="0">
                    <a:solidFill>
                      <a:schemeClr val="tx1"/>
                    </a:solidFill>
                    <a:latin typeface="微软雅黑" panose="020B0503020204020204" pitchFamily="34" charset="-122"/>
                    <a:ea typeface="微软雅黑" panose="020B0503020204020204" pitchFamily="34" charset="-122"/>
                    <a:sym typeface="+mn-ea"/>
                  </a:rPr>
                  <a:t>P</a:t>
                </a:r>
                <a:r>
                  <a:rPr lang="zh-CN" altLang="en-US" dirty="0" smtClean="0">
                    <a:solidFill>
                      <a:schemeClr val="tx1"/>
                    </a:solidFill>
                    <a:latin typeface="微软雅黑" panose="020B0503020204020204" pitchFamily="34" charset="-122"/>
                    <a:ea typeface="微软雅黑" panose="020B0503020204020204" pitchFamily="34" charset="-122"/>
                    <a:sym typeface="+mn-ea"/>
                  </a:rPr>
                  <a:t>roduct</a:t>
                </a:r>
                <a:r>
                  <a:rPr lang="en-US" altLang="zh-CN" dirty="0" smtClean="0">
                    <a:solidFill>
                      <a:schemeClr val="tx1"/>
                    </a:solidFill>
                    <a:latin typeface="微软雅黑" panose="020B0503020204020204" pitchFamily="34" charset="-122"/>
                    <a:ea typeface="微软雅黑" panose="020B0503020204020204" pitchFamily="34" charset="-122"/>
                    <a:sym typeface="+mn-ea"/>
                  </a:rPr>
                  <a:t>s</a:t>
                </a:r>
                <a:endParaRPr lang="en-US" altLang="zh-CN" dirty="0" smtClean="0">
                  <a:solidFill>
                    <a:schemeClr val="tx1"/>
                  </a:solidFill>
                  <a:latin typeface="微软雅黑" panose="020B0503020204020204" pitchFamily="34" charset="-122"/>
                  <a:ea typeface="微软雅黑" panose="020B0503020204020204" pitchFamily="34" charset="-122"/>
                  <a:sym typeface="+mn-ea"/>
                </a:endParaRPr>
              </a:p>
            </p:txBody>
          </p:sp>
          <p:sp>
            <p:nvSpPr>
              <p:cNvPr id="7" name="PA_MH_Number_2">
                <a:hlinkClick r:id="rId4" action="ppaction://hlinksldjump"/>
              </p:cNvPr>
              <p:cNvSpPr/>
              <p:nvPr>
                <p:custDataLst>
                  <p:tags r:id="rId6"/>
                </p:custDataLst>
              </p:nvPr>
            </p:nvSpPr>
            <p:spPr>
              <a:xfrm>
                <a:off x="9471" y="4289"/>
                <a:ext cx="841" cy="807"/>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rPr>
                  <a:t>02</a:t>
                </a:r>
                <a:endParaRPr lang="zh-CN" altLang="en-US" sz="2400" b="1">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grpSp>
          <p:nvGrpSpPr>
            <p:cNvPr id="15" name="组合 14"/>
            <p:cNvGrpSpPr/>
            <p:nvPr/>
          </p:nvGrpSpPr>
          <p:grpSpPr>
            <a:xfrm>
              <a:off x="4384" y="5547"/>
              <a:ext cx="5008" cy="807"/>
              <a:chOff x="4384" y="5470"/>
              <a:chExt cx="5008" cy="807"/>
            </a:xfrm>
          </p:grpSpPr>
          <p:sp>
            <p:nvSpPr>
              <p:cNvPr id="9" name="PA_MH_Entry_3">
                <a:hlinkClick r:id="rId7" action="ppaction://hlinksldjump"/>
              </p:cNvPr>
              <p:cNvSpPr/>
              <p:nvPr>
                <p:custDataLst>
                  <p:tags r:id="rId8"/>
                </p:custDataLst>
              </p:nvPr>
            </p:nvSpPr>
            <p:spPr>
              <a:xfrm>
                <a:off x="4384" y="5679"/>
                <a:ext cx="5009" cy="598"/>
              </a:xfrm>
              <a:prstGeom prst="rect">
                <a:avLst/>
              </a:prstGeom>
              <a:solidFill>
                <a:schemeClr val="bg1"/>
              </a:solidFill>
              <a:ln w="3175">
                <a:noFill/>
              </a:ln>
              <a:effectLst>
                <a:outerShdw blurRad="279400" dist="127000" dir="60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normAutofit/>
              </a:bodyPr>
              <a:lstStyle/>
              <a:p>
                <a:pPr algn="ctr">
                  <a:lnSpc>
                    <a:spcPct val="120000"/>
                  </a:lnSpc>
                  <a:defRPr/>
                </a:pPr>
                <a:r>
                  <a:rPr lang="en-US" altLang="zh-CN" dirty="0" smtClean="0">
                    <a:solidFill>
                      <a:schemeClr val="tx1"/>
                    </a:solidFill>
                    <a:latin typeface="微软雅黑" panose="020B0503020204020204" pitchFamily="34" charset="-122"/>
                    <a:ea typeface="微软雅黑" panose="020B0503020204020204" pitchFamily="34" charset="-122"/>
                    <a:sym typeface="+mn-ea"/>
                  </a:rPr>
                  <a:t>Q</a:t>
                </a:r>
                <a:r>
                  <a:rPr lang="zh-CN" altLang="en-US" dirty="0" smtClean="0">
                    <a:solidFill>
                      <a:schemeClr val="tx1"/>
                    </a:solidFill>
                    <a:latin typeface="微软雅黑" panose="020B0503020204020204" pitchFamily="34" charset="-122"/>
                    <a:ea typeface="微软雅黑" panose="020B0503020204020204" pitchFamily="34" charset="-122"/>
                    <a:sym typeface="+mn-ea"/>
                  </a:rPr>
                  <a:t>uality assurance</a:t>
                </a:r>
                <a:endParaRPr lang="zh-CN" altLang="en-US" dirty="0" smtClean="0">
                  <a:solidFill>
                    <a:schemeClr val="tx1"/>
                  </a:solidFill>
                  <a:latin typeface="微软雅黑" panose="020B0503020204020204" pitchFamily="34" charset="-122"/>
                  <a:ea typeface="微软雅黑" panose="020B0503020204020204" pitchFamily="34" charset="-122"/>
                  <a:sym typeface="+mn-ea"/>
                </a:endParaRPr>
              </a:p>
            </p:txBody>
          </p:sp>
          <p:sp>
            <p:nvSpPr>
              <p:cNvPr id="10" name="PA_MH_Number_3">
                <a:hlinkClick r:id="rId7" action="ppaction://hlinksldjump"/>
              </p:cNvPr>
              <p:cNvSpPr/>
              <p:nvPr>
                <p:custDataLst>
                  <p:tags r:id="rId9"/>
                </p:custDataLst>
              </p:nvPr>
            </p:nvSpPr>
            <p:spPr>
              <a:xfrm>
                <a:off x="8552" y="5470"/>
                <a:ext cx="841" cy="807"/>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rPr>
                  <a:t>03</a:t>
                </a:r>
                <a:endParaRPr lang="zh-CN" altLang="en-US" sz="2400" b="1">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grpSp>
          <p:nvGrpSpPr>
            <p:cNvPr id="16" name="组合 15"/>
            <p:cNvGrpSpPr/>
            <p:nvPr/>
          </p:nvGrpSpPr>
          <p:grpSpPr>
            <a:xfrm>
              <a:off x="5303" y="6767"/>
              <a:ext cx="5008" cy="806"/>
              <a:chOff x="5303" y="6652"/>
              <a:chExt cx="5008" cy="806"/>
            </a:xfrm>
          </p:grpSpPr>
          <p:sp>
            <p:nvSpPr>
              <p:cNvPr id="12" name="PA_MH_Entry_4">
                <a:hlinkClick r:id="rId7" action="ppaction://hlinksldjump"/>
              </p:cNvPr>
              <p:cNvSpPr/>
              <p:nvPr>
                <p:custDataLst>
                  <p:tags r:id="rId10"/>
                </p:custDataLst>
              </p:nvPr>
            </p:nvSpPr>
            <p:spPr>
              <a:xfrm>
                <a:off x="5303" y="6860"/>
                <a:ext cx="5009" cy="598"/>
              </a:xfrm>
              <a:prstGeom prst="rect">
                <a:avLst/>
              </a:prstGeom>
              <a:solidFill>
                <a:schemeClr val="bg1"/>
              </a:solidFill>
              <a:ln w="3175">
                <a:noFill/>
              </a:ln>
              <a:effectLst>
                <a:outerShdw blurRad="279400" dist="127000" dir="60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normAutofit/>
              </a:bodyPr>
              <a:lstStyle/>
              <a:p>
                <a:pPr algn="ctr">
                  <a:lnSpc>
                    <a:spcPct val="120000"/>
                  </a:lnSpc>
                  <a:defRPr/>
                </a:pPr>
                <a:r>
                  <a:rPr lang="zh-CN" altLang="en-US" dirty="0" smtClean="0">
                    <a:solidFill>
                      <a:schemeClr val="tx1"/>
                    </a:solidFill>
                    <a:latin typeface="微软雅黑" panose="020B0503020204020204" pitchFamily="34" charset="-122"/>
                    <a:ea typeface="微软雅黑" panose="020B0503020204020204" pitchFamily="34" charset="-122"/>
                    <a:sym typeface="+mn-ea"/>
                  </a:rPr>
                  <a:t>Sales </a:t>
                </a:r>
                <a:r>
                  <a:rPr lang="en-US" altLang="zh-CN" dirty="0" smtClean="0">
                    <a:solidFill>
                      <a:schemeClr val="tx1"/>
                    </a:solidFill>
                    <a:latin typeface="微软雅黑" panose="020B0503020204020204" pitchFamily="34" charset="-122"/>
                    <a:ea typeface="微软雅黑" panose="020B0503020204020204" pitchFamily="34" charset="-122"/>
                    <a:sym typeface="+mn-ea"/>
                  </a:rPr>
                  <a:t>N</a:t>
                </a:r>
                <a:r>
                  <a:rPr lang="zh-CN" altLang="en-US" dirty="0" smtClean="0">
                    <a:solidFill>
                      <a:schemeClr val="tx1"/>
                    </a:solidFill>
                    <a:latin typeface="微软雅黑" panose="020B0503020204020204" pitchFamily="34" charset="-122"/>
                    <a:ea typeface="微软雅黑" panose="020B0503020204020204" pitchFamily="34" charset="-122"/>
                    <a:sym typeface="+mn-ea"/>
                  </a:rPr>
                  <a:t>etwork </a:t>
                </a:r>
                <a:endParaRPr lang="zh-CN" altLang="en-US" dirty="0" smtClean="0">
                  <a:solidFill>
                    <a:schemeClr val="tx1"/>
                  </a:solidFill>
                  <a:latin typeface="微软雅黑" panose="020B0503020204020204" pitchFamily="34" charset="-122"/>
                  <a:ea typeface="微软雅黑" panose="020B0503020204020204" pitchFamily="34" charset="-122"/>
                  <a:sym typeface="+mn-ea"/>
                </a:endParaRPr>
              </a:p>
            </p:txBody>
          </p:sp>
          <p:sp>
            <p:nvSpPr>
              <p:cNvPr id="13" name="PA_MH_Number_4">
                <a:hlinkClick r:id="rId7" action="ppaction://hlinksldjump"/>
              </p:cNvPr>
              <p:cNvSpPr/>
              <p:nvPr>
                <p:custDataLst>
                  <p:tags r:id="rId11"/>
                </p:custDataLst>
              </p:nvPr>
            </p:nvSpPr>
            <p:spPr>
              <a:xfrm>
                <a:off x="9471" y="6652"/>
                <a:ext cx="841" cy="807"/>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rPr>
                  <a:t>04</a:t>
                </a:r>
                <a:endParaRPr lang="zh-CN" altLang="en-US" sz="2400" b="1">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grpSp>
          <p:nvGrpSpPr>
            <p:cNvPr id="17" name="组合 16"/>
            <p:cNvGrpSpPr/>
            <p:nvPr/>
          </p:nvGrpSpPr>
          <p:grpSpPr>
            <a:xfrm>
              <a:off x="4384" y="7986"/>
              <a:ext cx="5008" cy="806"/>
              <a:chOff x="4384" y="7987"/>
              <a:chExt cx="5008" cy="806"/>
            </a:xfrm>
          </p:grpSpPr>
          <p:sp>
            <p:nvSpPr>
              <p:cNvPr id="5" name="PA_MH_Entry_4">
                <a:hlinkClick r:id=""/>
              </p:cNvPr>
              <p:cNvSpPr/>
              <p:nvPr>
                <p:custDataLst>
                  <p:tags r:id="rId12"/>
                </p:custDataLst>
              </p:nvPr>
            </p:nvSpPr>
            <p:spPr>
              <a:xfrm>
                <a:off x="4384" y="8195"/>
                <a:ext cx="5009" cy="598"/>
              </a:xfrm>
              <a:prstGeom prst="rect">
                <a:avLst/>
              </a:prstGeom>
              <a:solidFill>
                <a:schemeClr val="bg1"/>
              </a:solidFill>
              <a:ln w="3175">
                <a:noFill/>
              </a:ln>
              <a:effectLst>
                <a:outerShdw blurRad="279400" dist="127000" dir="60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540000" bIns="0" anchor="ctr">
                <a:normAutofit/>
              </a:bodyPr>
              <a:p>
                <a:pPr algn="ctr">
                  <a:lnSpc>
                    <a:spcPct val="120000"/>
                  </a:lnSpc>
                  <a:defRPr/>
                </a:pPr>
                <a:r>
                  <a:rPr lang="zh-CN" altLang="en-US" dirty="0" smtClean="0">
                    <a:solidFill>
                      <a:schemeClr val="tx1"/>
                    </a:solidFill>
                    <a:latin typeface="微软雅黑" panose="020B0503020204020204" pitchFamily="34" charset="-122"/>
                    <a:ea typeface="微软雅黑" panose="020B0503020204020204" pitchFamily="34" charset="-122"/>
                    <a:sym typeface="+mn-ea"/>
                  </a:rPr>
                  <a:t>Project</a:t>
                </a:r>
                <a:r>
                  <a:rPr lang="en-US" altLang="zh-CN" dirty="0" smtClean="0">
                    <a:solidFill>
                      <a:schemeClr val="tx1"/>
                    </a:solidFill>
                    <a:latin typeface="微软雅黑" panose="020B0503020204020204" pitchFamily="34" charset="-122"/>
                    <a:ea typeface="微软雅黑" panose="020B0503020204020204" pitchFamily="34" charset="-122"/>
                    <a:sym typeface="+mn-ea"/>
                  </a:rPr>
                  <a:t>s</a:t>
                </a:r>
                <a:endParaRPr lang="en-US" altLang="zh-CN" dirty="0" smtClean="0">
                  <a:solidFill>
                    <a:schemeClr val="tx1"/>
                  </a:solidFill>
                  <a:latin typeface="微软雅黑" panose="020B0503020204020204" pitchFamily="34" charset="-122"/>
                  <a:ea typeface="微软雅黑" panose="020B0503020204020204" pitchFamily="34" charset="-122"/>
                  <a:sym typeface="+mn-ea"/>
                </a:endParaRPr>
              </a:p>
            </p:txBody>
          </p:sp>
          <p:sp>
            <p:nvSpPr>
              <p:cNvPr id="8" name="PA_MH_Number_4">
                <a:hlinkClick r:id=""/>
              </p:cNvPr>
              <p:cNvSpPr/>
              <p:nvPr>
                <p:custDataLst>
                  <p:tags r:id="rId13"/>
                </p:custDataLst>
              </p:nvPr>
            </p:nvSpPr>
            <p:spPr>
              <a:xfrm>
                <a:off x="8552" y="7987"/>
                <a:ext cx="841" cy="807"/>
              </a:xfrm>
              <a:custGeom>
                <a:avLst/>
                <a:gdLst>
                  <a:gd name="connsiteX0" fmla="*/ 0 w 640080"/>
                  <a:gd name="connsiteY0" fmla="*/ 0 h 662940"/>
                  <a:gd name="connsiteX1" fmla="*/ 0 w 640080"/>
                  <a:gd name="connsiteY1" fmla="*/ 502920 h 662940"/>
                  <a:gd name="connsiteX2" fmla="*/ 640080 w 640080"/>
                  <a:gd name="connsiteY2" fmla="*/ 662940 h 662940"/>
                  <a:gd name="connsiteX3" fmla="*/ 640080 w 640080"/>
                  <a:gd name="connsiteY3" fmla="*/ 160020 h 662940"/>
                  <a:gd name="connsiteX4" fmla="*/ 0 w 64008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62940">
                    <a:moveTo>
                      <a:pt x="0" y="0"/>
                    </a:moveTo>
                    <a:lnTo>
                      <a:pt x="0" y="502920"/>
                    </a:lnTo>
                    <a:lnTo>
                      <a:pt x="640080" y="662940"/>
                    </a:lnTo>
                    <a:lnTo>
                      <a:pt x="640080" y="160020"/>
                    </a:lnTo>
                    <a:lnTo>
                      <a:pt x="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r>
                  <a:rPr lang="en-US" altLang="zh-CN" sz="2400" b="1">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rPr>
                  <a:t>05</a:t>
                </a:r>
                <a:endParaRPr lang="zh-CN" altLang="en-US" sz="2400" b="1">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grpSp>
      <p:pic>
        <p:nvPicPr>
          <p:cNvPr id="21" name="图片 20" descr="ca87770c70f02961ae7782815a8e5c9"/>
          <p:cNvPicPr>
            <a:picLocks noChangeAspect="1"/>
          </p:cNvPicPr>
          <p:nvPr/>
        </p:nvPicPr>
        <p:blipFill>
          <a:blip r:embed="rId14"/>
          <a:stretch>
            <a:fillRect/>
          </a:stretch>
        </p:blipFill>
        <p:spPr>
          <a:xfrm>
            <a:off x="10009505" y="-234315"/>
            <a:ext cx="2182495" cy="2135505"/>
          </a:xfrm>
          <a:prstGeom prst="rect">
            <a:avLst/>
          </a:prstGeom>
        </p:spPr>
      </p:pic>
      <p:sp>
        <p:nvSpPr>
          <p:cNvPr id="19" name="文本框 18"/>
          <p:cNvSpPr txBox="1"/>
          <p:nvPr/>
        </p:nvSpPr>
        <p:spPr>
          <a:xfrm>
            <a:off x="6433820" y="7423150"/>
            <a:ext cx="2889250" cy="1938020"/>
          </a:xfrm>
          <a:prstGeom prst="rect">
            <a:avLst/>
          </a:prstGeom>
          <a:noFill/>
        </p:spPr>
        <p:txBody>
          <a:bodyPr wrap="none" rtlCol="0">
            <a:spAutoFit/>
          </a:bodyPr>
          <a:p>
            <a:pPr algn="ctr"/>
            <a:r>
              <a:rPr lang="en-US" altLang="zh-CN" sz="6000" b="1">
                <a:solidFill>
                  <a:schemeClr val="accent1"/>
                </a:solidFill>
                <a:effectLst>
                  <a:outerShdw blurRad="60007" dist="200025" dir="15000000" sy="30000" kx="-1800000" algn="bl" rotWithShape="0">
                    <a:prstClr val="black">
                      <a:alpha val="32000"/>
                    </a:prstClr>
                  </a:outerShdw>
                </a:effectLst>
              </a:rPr>
              <a:t>Maysun</a:t>
            </a:r>
            <a:endParaRPr lang="en-US" altLang="zh-CN" sz="6000" b="1">
              <a:solidFill>
                <a:schemeClr val="accent1"/>
              </a:solidFill>
              <a:effectLst>
                <a:outerShdw blurRad="60007" dist="200025" dir="15000000" sy="30000" kx="-1800000" algn="bl" rotWithShape="0">
                  <a:prstClr val="black">
                    <a:alpha val="32000"/>
                  </a:prstClr>
                </a:outerShdw>
              </a:effectLst>
            </a:endParaRPr>
          </a:p>
          <a:p>
            <a:pPr algn="ctr"/>
            <a:r>
              <a:rPr lang="en-US" altLang="zh-CN" sz="6000" b="1">
                <a:solidFill>
                  <a:schemeClr val="accent1"/>
                </a:solidFill>
                <a:effectLst>
                  <a:outerShdw blurRad="60007" dist="200025" dir="15000000" sy="30000" kx="-1800000" algn="bl" rotWithShape="0">
                    <a:prstClr val="black">
                      <a:alpha val="32000"/>
                    </a:prstClr>
                  </a:outerShdw>
                </a:effectLst>
              </a:rPr>
              <a:t>solar</a:t>
            </a:r>
            <a:endParaRPr lang="en-US" altLang="zh-CN" sz="6000" b="1">
              <a:solidFill>
                <a:schemeClr val="accent1"/>
              </a:solidFill>
              <a:effectLst>
                <a:outerShdw blurRad="60007" dist="200025" dir="15000000" sy="30000" kx="-1800000" algn="bl" rotWithShape="0">
                  <a:prstClr val="black">
                    <a:alpha val="32000"/>
                  </a:prstClr>
                </a:outerShdw>
              </a:effectLst>
            </a:endParaRPr>
          </a:p>
        </p:txBody>
      </p:sp>
      <p:sp>
        <p:nvSpPr>
          <p:cNvPr id="4" name="文本框 3"/>
          <p:cNvSpPr txBox="1"/>
          <p:nvPr/>
        </p:nvSpPr>
        <p:spPr>
          <a:xfrm>
            <a:off x="8694420" y="1704975"/>
            <a:ext cx="859790" cy="3448050"/>
          </a:xfrm>
          <a:prstGeom prst="rect">
            <a:avLst/>
          </a:prstGeom>
          <a:noFill/>
        </p:spPr>
        <p:txBody>
          <a:bodyPr vert="eaVert" wrap="none" rtlCol="0">
            <a:spAutoFit/>
          </a:bodyPr>
          <a:p>
            <a:r>
              <a:rPr lang="en-US" altLang="zh-CN" sz="4400" b="1">
                <a:solidFill>
                  <a:srgbClr val="063D54"/>
                </a:solidFill>
                <a:effectLst>
                  <a:outerShdw blurRad="60007" dist="200025" dir="15000000" sy="30000" kx="-1800000" algn="bl" rotWithShape="0">
                    <a:prstClr val="black">
                      <a:alpha val="32000"/>
                    </a:prstClr>
                  </a:outerShdw>
                </a:effectLst>
              </a:rPr>
              <a:t>Maysun solar</a:t>
            </a:r>
            <a:endParaRPr lang="en-US" altLang="zh-CN" sz="4400" b="1">
              <a:solidFill>
                <a:srgbClr val="063D54"/>
              </a:solidFill>
              <a:effectLst>
                <a:outerShdw blurRad="60007" dist="200025" dir="15000000" sy="30000" kx="-1800000" algn="bl" rotWithShape="0">
                  <a:prstClr val="black">
                    <a:alpha val="32000"/>
                  </a:prstClr>
                </a:outerShdw>
              </a:effectLst>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3355340" y="1038225"/>
            <a:ext cx="10837545" cy="5284470"/>
          </a:xfrm>
          <a:prstGeom prst="rect">
            <a:avLst/>
          </a:prstGeom>
          <a:noFill/>
          <a:ln w="88900" cmpd="sng">
            <a:solidFill>
              <a:srgbClr val="063D5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7" name="矩形 6"/>
          <p:cNvSpPr/>
          <p:nvPr/>
        </p:nvSpPr>
        <p:spPr>
          <a:xfrm>
            <a:off x="4590415" y="-8890"/>
            <a:ext cx="8529955" cy="7300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3729990" y="1328420"/>
            <a:ext cx="8681720" cy="4704715"/>
          </a:xfrm>
          <a:prstGeom prst="rect">
            <a:avLst/>
          </a:prstGeom>
          <a:blipFill rotWithShape="1">
            <a:blip r:embed="rId1"/>
            <a:stretch>
              <a:fillRect r="-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grpSp>
        <p:nvGrpSpPr>
          <p:cNvPr id="2" name="组合 1"/>
          <p:cNvGrpSpPr/>
          <p:nvPr/>
        </p:nvGrpSpPr>
        <p:grpSpPr>
          <a:xfrm>
            <a:off x="378460" y="2493963"/>
            <a:ext cx="2671445" cy="1785620"/>
            <a:chOff x="14324" y="3885"/>
            <a:chExt cx="4207" cy="2812"/>
          </a:xfrm>
        </p:grpSpPr>
        <p:sp>
          <p:nvSpPr>
            <p:cNvPr id="9" name="文本框 8"/>
            <p:cNvSpPr txBox="1"/>
            <p:nvPr/>
          </p:nvSpPr>
          <p:spPr>
            <a:xfrm>
              <a:off x="15070" y="3885"/>
              <a:ext cx="2710" cy="725"/>
            </a:xfrm>
            <a:prstGeom prst="rect">
              <a:avLst/>
            </a:prstGeom>
            <a:noFill/>
          </p:spPr>
          <p:txBody>
            <a:bodyPr wrap="none" rtlCol="0">
              <a:spAutoFit/>
            </a:bodyPr>
            <a:p>
              <a:pPr algn="l"/>
              <a:r>
                <a:rPr lang="zh-CN" altLang="en-US" sz="2400" b="1"/>
                <a:t>Milan</a:t>
              </a:r>
              <a:r>
                <a:rPr lang="en-US" altLang="zh-CN" sz="2400" b="1"/>
                <a:t>  </a:t>
              </a:r>
              <a:r>
                <a:rPr lang="zh-CN" altLang="en-US" sz="2400" b="1"/>
                <a:t>Italy</a:t>
              </a:r>
              <a:endParaRPr lang="zh-CN" altLang="en-US" sz="2400" b="1"/>
            </a:p>
          </p:txBody>
        </p:sp>
        <p:sp>
          <p:nvSpPr>
            <p:cNvPr id="10" name="文本框 9"/>
            <p:cNvSpPr txBox="1"/>
            <p:nvPr/>
          </p:nvSpPr>
          <p:spPr>
            <a:xfrm>
              <a:off x="14324" y="4984"/>
              <a:ext cx="4207" cy="1713"/>
            </a:xfrm>
            <a:prstGeom prst="rect">
              <a:avLst/>
            </a:prstGeom>
            <a:noFill/>
          </p:spPr>
          <p:txBody>
            <a:bodyPr wrap="none" rtlCol="0">
              <a:spAutoFit/>
            </a:bodyPr>
            <a:p>
              <a:pPr algn="ctr">
                <a:lnSpc>
                  <a:spcPct val="120000"/>
                </a:lnSpc>
              </a:pPr>
              <a:r>
                <a:rPr lang="en-US" altLang="zh-CN" b="1">
                  <a:solidFill>
                    <a:srgbClr val="0B77A4"/>
                  </a:solidFill>
                </a:rPr>
                <a:t>128</a:t>
              </a:r>
              <a:r>
                <a:rPr lang="zh-CN" altLang="en-US" b="1">
                  <a:solidFill>
                    <a:srgbClr val="0B77A4"/>
                  </a:solidFill>
                </a:rPr>
                <a:t>KW</a:t>
              </a:r>
              <a:endParaRPr lang="zh-CN" altLang="en-US" b="1">
                <a:solidFill>
                  <a:srgbClr val="0B77A4"/>
                </a:solidFill>
              </a:endParaRPr>
            </a:p>
            <a:p>
              <a:pPr algn="ctr">
                <a:lnSpc>
                  <a:spcPct val="120000"/>
                </a:lnSpc>
              </a:pPr>
              <a:r>
                <a:rPr lang="zh-CN" altLang="en-US" b="1">
                  <a:solidFill>
                    <a:schemeClr val="tx1"/>
                  </a:solidFill>
                </a:rPr>
                <a:t> June 2021</a:t>
              </a:r>
              <a:endParaRPr lang="zh-CN" altLang="en-US" b="1">
                <a:solidFill>
                  <a:schemeClr val="tx1"/>
                </a:solidFill>
              </a:endParaRPr>
            </a:p>
            <a:p>
              <a:pPr algn="ctr">
                <a:lnSpc>
                  <a:spcPct val="120000"/>
                </a:lnSpc>
              </a:pPr>
              <a:r>
                <a:rPr lang="en-US" altLang="zh-CN" b="1">
                  <a:sym typeface="+mn-ea"/>
                </a:rPr>
                <a:t>roof solar</a:t>
              </a:r>
              <a:r>
                <a:rPr lang="zh-CN" altLang="en-US" b="1">
                  <a:sym typeface="+mn-ea"/>
                </a:rPr>
                <a:t> power station</a:t>
              </a:r>
              <a:endParaRPr lang="zh-CN" altLang="en-US" b="1">
                <a:solidFill>
                  <a:schemeClr val="tx1"/>
                </a:solidFill>
              </a:endParaRPr>
            </a:p>
          </p:txBody>
        </p:sp>
      </p:grpSp>
      <p:pic>
        <p:nvPicPr>
          <p:cNvPr id="3" name="图片 2" descr="ca87770c70f02961ae7782815a8e5c9"/>
          <p:cNvPicPr>
            <a:picLocks noChangeAspect="1"/>
          </p:cNvPicPr>
          <p:nvPr/>
        </p:nvPicPr>
        <p:blipFill>
          <a:blip r:embed="rId2"/>
          <a:stretch>
            <a:fillRect/>
          </a:stretch>
        </p:blipFill>
        <p:spPr>
          <a:xfrm>
            <a:off x="-381000" y="-431482"/>
            <a:ext cx="2182495" cy="2135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176780" y="1038225"/>
            <a:ext cx="10837545" cy="5284470"/>
          </a:xfrm>
          <a:prstGeom prst="rect">
            <a:avLst/>
          </a:prstGeom>
          <a:noFill/>
          <a:ln w="88900" cmpd="sng">
            <a:solidFill>
              <a:srgbClr val="063D5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7" name="矩形 6"/>
          <p:cNvSpPr/>
          <p:nvPr/>
        </p:nvSpPr>
        <p:spPr>
          <a:xfrm>
            <a:off x="-1486535" y="-8890"/>
            <a:ext cx="8529955" cy="7300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474980" y="1327785"/>
            <a:ext cx="8681720" cy="470471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grpSp>
        <p:nvGrpSpPr>
          <p:cNvPr id="11" name="组合 10"/>
          <p:cNvGrpSpPr/>
          <p:nvPr/>
        </p:nvGrpSpPr>
        <p:grpSpPr>
          <a:xfrm>
            <a:off x="9180195" y="2466658"/>
            <a:ext cx="2499995" cy="1924685"/>
            <a:chOff x="14457" y="2677"/>
            <a:chExt cx="3937" cy="3031"/>
          </a:xfrm>
        </p:grpSpPr>
        <p:sp>
          <p:nvSpPr>
            <p:cNvPr id="9" name="文本框 8"/>
            <p:cNvSpPr txBox="1"/>
            <p:nvPr/>
          </p:nvSpPr>
          <p:spPr>
            <a:xfrm>
              <a:off x="14535" y="2677"/>
              <a:ext cx="3779" cy="725"/>
            </a:xfrm>
            <a:prstGeom prst="rect">
              <a:avLst/>
            </a:prstGeom>
            <a:noFill/>
          </p:spPr>
          <p:txBody>
            <a:bodyPr wrap="none" rtlCol="0">
              <a:spAutoFit/>
            </a:bodyPr>
            <a:p>
              <a:pPr algn="l"/>
              <a:r>
                <a:rPr sz="2400" b="1"/>
                <a:t>Warsaw</a:t>
              </a:r>
              <a:r>
                <a:rPr lang="en-US" sz="2400" b="1"/>
                <a:t>  </a:t>
              </a:r>
              <a:r>
                <a:rPr sz="2400" b="1"/>
                <a:t>Poland</a:t>
              </a:r>
              <a:endParaRPr sz="2400" b="1"/>
            </a:p>
          </p:txBody>
        </p:sp>
        <p:sp>
          <p:nvSpPr>
            <p:cNvPr id="10" name="文本框 9"/>
            <p:cNvSpPr txBox="1"/>
            <p:nvPr/>
          </p:nvSpPr>
          <p:spPr>
            <a:xfrm>
              <a:off x="14457" y="4040"/>
              <a:ext cx="3937" cy="1668"/>
            </a:xfrm>
            <a:prstGeom prst="rect">
              <a:avLst/>
            </a:prstGeom>
            <a:noFill/>
          </p:spPr>
          <p:txBody>
            <a:bodyPr wrap="none" rtlCol="0">
              <a:spAutoFit/>
            </a:bodyPr>
            <a:p>
              <a:pPr algn="ctr">
                <a:lnSpc>
                  <a:spcPct val="70000"/>
                </a:lnSpc>
              </a:pPr>
              <a:r>
                <a:rPr lang="zh-CN" altLang="en-US" b="1">
                  <a:solidFill>
                    <a:srgbClr val="0B77A4"/>
                  </a:solidFill>
                </a:rPr>
                <a:t>8MW</a:t>
              </a:r>
              <a:endParaRPr lang="zh-CN" altLang="en-US" b="1">
                <a:solidFill>
                  <a:srgbClr val="0B77A4"/>
                </a:solidFill>
              </a:endParaRPr>
            </a:p>
            <a:p>
              <a:pPr algn="ctr">
                <a:lnSpc>
                  <a:spcPct val="70000"/>
                </a:lnSpc>
              </a:pPr>
              <a:endParaRPr lang="zh-CN" altLang="en-US" b="1">
                <a:solidFill>
                  <a:srgbClr val="87A939"/>
                </a:solidFill>
              </a:endParaRPr>
            </a:p>
            <a:p>
              <a:pPr algn="ctr">
                <a:lnSpc>
                  <a:spcPct val="70000"/>
                </a:lnSpc>
              </a:pPr>
              <a:r>
                <a:rPr lang="zh-CN" altLang="en-US" b="1"/>
                <a:t>April 2019</a:t>
              </a:r>
              <a:endParaRPr lang="zh-CN" altLang="en-US" b="1"/>
            </a:p>
            <a:p>
              <a:pPr algn="ctr">
                <a:lnSpc>
                  <a:spcPct val="70000"/>
                </a:lnSpc>
              </a:pPr>
              <a:endParaRPr lang="zh-CN" altLang="en-US" b="1"/>
            </a:p>
            <a:p>
              <a:pPr algn="ctr">
                <a:lnSpc>
                  <a:spcPct val="70000"/>
                </a:lnSpc>
              </a:pPr>
              <a:r>
                <a:rPr lang="zh-CN" altLang="en-US" b="1"/>
                <a:t> ground power station</a:t>
              </a:r>
              <a:endParaRPr lang="zh-CN" altLang="en-US" b="1"/>
            </a:p>
          </p:txBody>
        </p:sp>
      </p:grpSp>
      <p:pic>
        <p:nvPicPr>
          <p:cNvPr id="2" name="图片 1" descr="ca87770c70f02961ae7782815a8e5c9"/>
          <p:cNvPicPr>
            <a:picLocks noChangeAspect="1"/>
          </p:cNvPicPr>
          <p:nvPr/>
        </p:nvPicPr>
        <p:blipFill>
          <a:blip r:embed="rId2"/>
          <a:stretch>
            <a:fillRect/>
          </a:stretch>
        </p:blipFill>
        <p:spPr>
          <a:xfrm>
            <a:off x="-381000" y="-431482"/>
            <a:ext cx="2182495" cy="2135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3355340" y="1038225"/>
            <a:ext cx="10837545" cy="5284470"/>
          </a:xfrm>
          <a:prstGeom prst="rect">
            <a:avLst/>
          </a:prstGeom>
          <a:noFill/>
          <a:ln w="88900" cmpd="sng">
            <a:solidFill>
              <a:srgbClr val="063D5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7" name="矩形 6"/>
          <p:cNvSpPr/>
          <p:nvPr/>
        </p:nvSpPr>
        <p:spPr>
          <a:xfrm>
            <a:off x="4590415" y="-8890"/>
            <a:ext cx="8529955" cy="7300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3729990" y="1328420"/>
            <a:ext cx="8681720" cy="4704715"/>
          </a:xfrm>
          <a:prstGeom prst="rect">
            <a:avLst/>
          </a:prstGeom>
          <a:blipFill rotWithShape="1">
            <a:blip r:embed="rId1"/>
            <a:stretch>
              <a:fillRect t="-1000" b="-1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grpSp>
        <p:nvGrpSpPr>
          <p:cNvPr id="2" name="组合 1"/>
          <p:cNvGrpSpPr/>
          <p:nvPr/>
        </p:nvGrpSpPr>
        <p:grpSpPr>
          <a:xfrm>
            <a:off x="56515" y="2493963"/>
            <a:ext cx="3316605" cy="2117725"/>
            <a:chOff x="13817" y="3885"/>
            <a:chExt cx="5223" cy="3335"/>
          </a:xfrm>
        </p:grpSpPr>
        <p:sp>
          <p:nvSpPr>
            <p:cNvPr id="9" name="文本框 8"/>
            <p:cNvSpPr txBox="1"/>
            <p:nvPr/>
          </p:nvSpPr>
          <p:spPr>
            <a:xfrm>
              <a:off x="13817" y="3885"/>
              <a:ext cx="5223" cy="725"/>
            </a:xfrm>
            <a:prstGeom prst="rect">
              <a:avLst/>
            </a:prstGeom>
            <a:noFill/>
          </p:spPr>
          <p:txBody>
            <a:bodyPr wrap="none" rtlCol="0">
              <a:spAutoFit/>
            </a:bodyPr>
            <a:p>
              <a:pPr algn="l"/>
              <a:r>
                <a:rPr sz="2400" b="1"/>
                <a:t>Szombathely, Hungary</a:t>
              </a:r>
              <a:endParaRPr sz="2400" b="1"/>
            </a:p>
          </p:txBody>
        </p:sp>
        <p:sp>
          <p:nvSpPr>
            <p:cNvPr id="10" name="文本框 9"/>
            <p:cNvSpPr txBox="1"/>
            <p:nvPr/>
          </p:nvSpPr>
          <p:spPr>
            <a:xfrm>
              <a:off x="14035" y="4984"/>
              <a:ext cx="4786" cy="2236"/>
            </a:xfrm>
            <a:prstGeom prst="rect">
              <a:avLst/>
            </a:prstGeom>
            <a:noFill/>
          </p:spPr>
          <p:txBody>
            <a:bodyPr wrap="none" rtlCol="0">
              <a:spAutoFit/>
            </a:bodyPr>
            <a:p>
              <a:pPr algn="ctr">
                <a:lnSpc>
                  <a:spcPct val="120000"/>
                </a:lnSpc>
              </a:pPr>
              <a:r>
                <a:rPr lang="zh-CN" altLang="en-US" b="1">
                  <a:solidFill>
                    <a:srgbClr val="0B77A4"/>
                  </a:solidFill>
                </a:rPr>
                <a:t>150KW</a:t>
              </a:r>
              <a:endParaRPr lang="zh-CN" altLang="en-US" b="1">
                <a:solidFill>
                  <a:srgbClr val="0B77A4"/>
                </a:solidFill>
              </a:endParaRPr>
            </a:p>
            <a:p>
              <a:pPr algn="ctr">
                <a:lnSpc>
                  <a:spcPct val="120000"/>
                </a:lnSpc>
              </a:pPr>
              <a:r>
                <a:rPr lang="zh-CN" altLang="en-US" b="1">
                  <a:solidFill>
                    <a:schemeClr val="tx1"/>
                  </a:solidFill>
                </a:rPr>
                <a:t> August 2021</a:t>
              </a:r>
              <a:endParaRPr lang="zh-CN" altLang="en-US" b="1">
                <a:solidFill>
                  <a:schemeClr val="tx1"/>
                </a:solidFill>
              </a:endParaRPr>
            </a:p>
            <a:p>
              <a:pPr algn="ctr">
                <a:lnSpc>
                  <a:spcPct val="120000"/>
                </a:lnSpc>
              </a:pPr>
              <a:r>
                <a:rPr lang="en-US" altLang="zh-CN" b="1">
                  <a:sym typeface="+mn-ea"/>
                </a:rPr>
                <a:t>on-grid</a:t>
              </a:r>
              <a:r>
                <a:rPr lang="zh-CN" altLang="en-US" b="1">
                  <a:sym typeface="+mn-ea"/>
                </a:rPr>
                <a:t> </a:t>
              </a:r>
              <a:r>
                <a:rPr lang="en-US" altLang="zh-CN" b="1">
                  <a:sym typeface="+mn-ea"/>
                </a:rPr>
                <a:t>solar </a:t>
              </a:r>
              <a:r>
                <a:rPr lang="zh-CN" altLang="en-US" b="1">
                  <a:sym typeface="+mn-ea"/>
                </a:rPr>
                <a:t>power station</a:t>
              </a:r>
              <a:endParaRPr lang="zh-CN" altLang="en-US" b="1">
                <a:solidFill>
                  <a:schemeClr val="tx1"/>
                </a:solidFill>
              </a:endParaRPr>
            </a:p>
            <a:p>
              <a:pPr algn="ctr">
                <a:lnSpc>
                  <a:spcPct val="120000"/>
                </a:lnSpc>
              </a:pPr>
              <a:endParaRPr lang="zh-CN" altLang="en-US" b="1">
                <a:solidFill>
                  <a:schemeClr val="tx1"/>
                </a:solidFill>
              </a:endParaRPr>
            </a:p>
          </p:txBody>
        </p:sp>
      </p:grpSp>
      <p:pic>
        <p:nvPicPr>
          <p:cNvPr id="3" name="图片 2" descr="ca87770c70f02961ae7782815a8e5c9"/>
          <p:cNvPicPr>
            <a:picLocks noChangeAspect="1"/>
          </p:cNvPicPr>
          <p:nvPr/>
        </p:nvPicPr>
        <p:blipFill>
          <a:blip r:embed="rId2"/>
          <a:stretch>
            <a:fillRect/>
          </a:stretch>
        </p:blipFill>
        <p:spPr>
          <a:xfrm>
            <a:off x="-381000" y="-431482"/>
            <a:ext cx="2182495" cy="2135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p:nvPr/>
        </p:nvSpPr>
        <p:spPr bwMode="auto">
          <a:xfrm>
            <a:off x="-19051" y="-14289"/>
            <a:ext cx="12249151" cy="4895851"/>
          </a:xfrm>
          <a:prstGeom prst="rect">
            <a:avLst/>
          </a:prstGeom>
          <a:solidFill>
            <a:srgbClr val="063D54"/>
          </a:solidFill>
          <a:ln>
            <a:noFill/>
          </a:ln>
        </p:spPr>
        <p:txBody>
          <a:bodyPr lIns="0" tIns="0" rIns="0" bIns="0"/>
          <a:lstStyle/>
          <a:p>
            <a:endParaRPr lang="en-US" sz="2400">
              <a:cs typeface="+mn-ea"/>
              <a:sym typeface="+mn-lt"/>
            </a:endParaRPr>
          </a:p>
        </p:txBody>
      </p:sp>
      <p:sp>
        <p:nvSpPr>
          <p:cNvPr id="22533" name="Rectangle 5"/>
          <p:cNvSpPr/>
          <p:nvPr/>
        </p:nvSpPr>
        <p:spPr bwMode="auto">
          <a:xfrm>
            <a:off x="8394065" y="3096895"/>
            <a:ext cx="2527300" cy="2711450"/>
          </a:xfrm>
          <a:prstGeom prst="rect">
            <a:avLst/>
          </a:prstGeom>
          <a:solidFill>
            <a:schemeClr val="bg1">
              <a:lumMod val="65000"/>
            </a:schemeClr>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400" dirty="0">
              <a:cs typeface="+mn-ea"/>
              <a:sym typeface="+mn-lt"/>
            </a:endParaRPr>
          </a:p>
        </p:txBody>
      </p:sp>
      <p:sp>
        <p:nvSpPr>
          <p:cNvPr id="22541" name="Freeform 13"/>
          <p:cNvSpPr/>
          <p:nvPr/>
        </p:nvSpPr>
        <p:spPr bwMode="auto">
          <a:xfrm>
            <a:off x="2599532" y="1935163"/>
            <a:ext cx="5791200" cy="2946400"/>
          </a:xfrm>
          <a:custGeom>
            <a:avLst/>
            <a:gdLst>
              <a:gd name="T0" fmla="*/ 0 w 21600"/>
              <a:gd name="T1" fmla="*/ 0 h 21600"/>
              <a:gd name="T2" fmla="*/ 0 w 21600"/>
              <a:gd name="T3" fmla="*/ 21600 h 21600"/>
              <a:gd name="T4" fmla="*/ 21600 w 21600"/>
              <a:gd name="T5" fmla="*/ 21600 h 21600"/>
            </a:gdLst>
            <a:ahLst/>
            <a:cxnLst>
              <a:cxn ang="0">
                <a:pos x="T0" y="T1"/>
              </a:cxn>
              <a:cxn ang="0">
                <a:pos x="T2" y="T3"/>
              </a:cxn>
              <a:cxn ang="0">
                <a:pos x="T4" y="T5"/>
              </a:cxn>
            </a:cxnLst>
            <a:rect l="0" t="0" r="r" b="b"/>
            <a:pathLst>
              <a:path w="21600" h="21600">
                <a:moveTo>
                  <a:pt x="0" y="0"/>
                </a:moveTo>
                <a:lnTo>
                  <a:pt x="0" y="21600"/>
                </a:lnTo>
                <a:lnTo>
                  <a:pt x="21600" y="21600"/>
                </a:lnTo>
              </a:path>
            </a:pathLst>
          </a:custGeom>
          <a:noFill/>
          <a:ln w="12700" cap="rnd">
            <a:solidFill>
              <a:srgbClr val="FFFFFF"/>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400">
              <a:cs typeface="+mn-ea"/>
              <a:sym typeface="+mn-lt"/>
            </a:endParaRPr>
          </a:p>
        </p:txBody>
      </p:sp>
      <p:sp>
        <p:nvSpPr>
          <p:cNvPr id="22542" name="Line 14"/>
          <p:cNvSpPr>
            <a:spLocks noChangeShapeType="1"/>
          </p:cNvSpPr>
          <p:nvPr/>
        </p:nvSpPr>
        <p:spPr bwMode="auto">
          <a:xfrm rot="10800000" flipH="1">
            <a:off x="10921207" y="4881563"/>
            <a:ext cx="1308893" cy="0"/>
          </a:xfrm>
          <a:prstGeom prst="line">
            <a:avLst/>
          </a:prstGeom>
          <a:noFill/>
          <a:ln w="12700" cap="rnd">
            <a:solidFill>
              <a:srgbClr val="FFFFFF"/>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400">
              <a:cs typeface="+mn-ea"/>
              <a:sym typeface="+mn-lt"/>
            </a:endParaRPr>
          </a:p>
        </p:txBody>
      </p:sp>
      <p:sp>
        <p:nvSpPr>
          <p:cNvPr id="2" name="文本框 1"/>
          <p:cNvSpPr txBox="1"/>
          <p:nvPr/>
        </p:nvSpPr>
        <p:spPr>
          <a:xfrm>
            <a:off x="3197860" y="2233613"/>
            <a:ext cx="5796280" cy="706755"/>
          </a:xfrm>
          <a:prstGeom prst="rect">
            <a:avLst/>
          </a:prstGeom>
          <a:noFill/>
        </p:spPr>
        <p:txBody>
          <a:bodyPr wrap="none" rtlCol="0">
            <a:spAutoFit/>
          </a:bodyPr>
          <a:p>
            <a:pPr algn="l"/>
            <a:r>
              <a:rPr lang="zh-CN" altLang="en-US" sz="4000" b="1">
                <a:solidFill>
                  <a:schemeClr val="bg1"/>
                </a:solidFill>
                <a:latin typeface="Algerian" panose="04020705040A02060702" charset="0"/>
                <a:cs typeface="Algerian" panose="04020705040A02060702" charset="0"/>
              </a:rPr>
              <a:t>Thanks for watching</a:t>
            </a:r>
            <a:endParaRPr lang="zh-CN" altLang="en-US" sz="4000" b="1">
              <a:solidFill>
                <a:schemeClr val="bg1"/>
              </a:solidFill>
              <a:latin typeface="Algerian" panose="04020705040A02060702" charset="0"/>
              <a:cs typeface="Algerian" panose="04020705040A02060702" charset="0"/>
            </a:endParaRPr>
          </a:p>
        </p:txBody>
      </p:sp>
      <p:pic>
        <p:nvPicPr>
          <p:cNvPr id="3" name="图片 2" descr="纯白"/>
          <p:cNvPicPr>
            <a:picLocks noChangeAspect="1"/>
          </p:cNvPicPr>
          <p:nvPr/>
        </p:nvPicPr>
        <p:blipFill>
          <a:blip r:embed="rId1"/>
          <a:stretch>
            <a:fillRect/>
          </a:stretch>
        </p:blipFill>
        <p:spPr>
          <a:xfrm>
            <a:off x="7007225" y="2006600"/>
            <a:ext cx="5301615" cy="5186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lt">
                                    <p:tmPct val="100000"/>
                                  </p:iterate>
                                  <p:childTnLst>
                                    <p:set>
                                      <p:cBhvr>
                                        <p:cTn id="6" dur="1" fill="hold">
                                          <p:stCondLst>
                                            <p:cond delay="0"/>
                                          </p:stCondLst>
                                        </p:cTn>
                                        <p:tgtEl>
                                          <p:spTgt spid="22530"/>
                                        </p:tgtEl>
                                        <p:attrNameLst>
                                          <p:attrName>style.visibility</p:attrName>
                                        </p:attrNameLst>
                                      </p:cBhvr>
                                      <p:to>
                                        <p:strVal val="visible"/>
                                      </p:to>
                                    </p:set>
                                    <p:anim calcmode="lin" valueType="num">
                                      <p:cBhvr>
                                        <p:cTn id="7" dur="75" fill="hold"/>
                                        <p:tgtEl>
                                          <p:spTgt spid="22530"/>
                                        </p:tgtEl>
                                        <p:attrNameLst>
                                          <p:attrName>ppt_w</p:attrName>
                                        </p:attrNameLst>
                                      </p:cBhvr>
                                      <p:tavLst>
                                        <p:tav tm="0">
                                          <p:val>
                                            <p:strVal val="4*#ppt_w"/>
                                          </p:val>
                                        </p:tav>
                                        <p:tav tm="100000">
                                          <p:val>
                                            <p:strVal val="#ppt_w"/>
                                          </p:val>
                                        </p:tav>
                                      </p:tavLst>
                                    </p:anim>
                                    <p:anim calcmode="lin" valueType="num">
                                      <p:cBhvr>
                                        <p:cTn id="8" dur="75" fill="hold"/>
                                        <p:tgtEl>
                                          <p:spTgt spid="22530"/>
                                        </p:tgtEl>
                                        <p:attrNameLst>
                                          <p:attrName>ppt_h</p:attrName>
                                        </p:attrNameLst>
                                      </p:cBhvr>
                                      <p:tavLst>
                                        <p:tav tm="0">
                                          <p:val>
                                            <p:strVal val="4*#ppt_h"/>
                                          </p:val>
                                        </p:tav>
                                        <p:tav tm="100000">
                                          <p:val>
                                            <p:strVal val="#ppt_h"/>
                                          </p:val>
                                        </p:tav>
                                      </p:tavLst>
                                    </p:anim>
                                  </p:childTnLst>
                                </p:cTn>
                              </p:par>
                              <p:par>
                                <p:cTn id="9" presetID="4" presetClass="entr" presetSubtype="32" fill="hold" grpId="0" nodeType="withEffect">
                                  <p:stCondLst>
                                    <p:cond delay="0"/>
                                  </p:stCondLst>
                                  <p:childTnLst>
                                    <p:set>
                                      <p:cBhvr>
                                        <p:cTn id="10" dur="1" fill="hold">
                                          <p:stCondLst>
                                            <p:cond delay="0"/>
                                          </p:stCondLst>
                                        </p:cTn>
                                        <p:tgtEl>
                                          <p:spTgt spid="22541"/>
                                        </p:tgtEl>
                                        <p:attrNameLst>
                                          <p:attrName>style.visibility</p:attrName>
                                        </p:attrNameLst>
                                      </p:cBhvr>
                                      <p:to>
                                        <p:strVal val="visible"/>
                                      </p:to>
                                    </p:set>
                                    <p:animEffect transition="in" filter="box(out)">
                                      <p:cBhvr>
                                        <p:cTn id="11" dur="5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A_矩形 2"/>
          <p:cNvSpPr/>
          <p:nvPr>
            <p:custDataLst>
              <p:tags r:id="rId1"/>
            </p:custDataLst>
          </p:nvPr>
        </p:nvSpPr>
        <p:spPr>
          <a:xfrm>
            <a:off x="1524001" y="2711450"/>
            <a:ext cx="1573213" cy="15367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6000" dirty="0">
                <a:solidFill>
                  <a:srgbClr val="FCFCFC"/>
                </a:solidFill>
                <a:latin typeface="Gungsuh" panose="02030600000101010101" pitchFamily="18" charset="-127"/>
              </a:rPr>
              <a:t>01</a:t>
            </a:r>
            <a:endParaRPr lang="zh-CN" altLang="en-US" sz="6000" dirty="0">
              <a:solidFill>
                <a:srgbClr val="FCFCFC"/>
              </a:solidFill>
              <a:latin typeface="Gungsuh" panose="02030600000101010101" pitchFamily="18" charset="-127"/>
            </a:endParaRPr>
          </a:p>
        </p:txBody>
      </p:sp>
      <p:sp>
        <p:nvSpPr>
          <p:cNvPr id="4" name="PA_文本框 3"/>
          <p:cNvSpPr txBox="1"/>
          <p:nvPr>
            <p:custDataLst>
              <p:tags r:id="rId2"/>
            </p:custDataLst>
          </p:nvPr>
        </p:nvSpPr>
        <p:spPr>
          <a:xfrm>
            <a:off x="1460501" y="2727325"/>
            <a:ext cx="1636713" cy="400050"/>
          </a:xfrm>
          <a:prstGeom prst="rect">
            <a:avLst/>
          </a:prstGeom>
          <a:noFill/>
        </p:spPr>
        <p:txBody>
          <a:bodyPr lIns="0" rIns="0"/>
          <a:lstStyle/>
          <a:p>
            <a:pPr algn="r">
              <a:defRPr/>
            </a:pPr>
            <a:r>
              <a:rPr lang="en-US" altLang="zh-CN" sz="2000" spc="500" dirty="0">
                <a:solidFill>
                  <a:srgbClr val="FCFCFC"/>
                </a:solidFill>
                <a:latin typeface="Gungsuh" panose="02030600000101010101" pitchFamily="18" charset="-127"/>
              </a:rPr>
              <a:t>PART</a:t>
            </a:r>
            <a:endParaRPr lang="zh-CN" altLang="en-US" sz="2000" spc="500" dirty="0">
              <a:solidFill>
                <a:srgbClr val="FCFCFC"/>
              </a:solidFill>
              <a:latin typeface="Gungsuh" panose="02030600000101010101" pitchFamily="18" charset="-127"/>
            </a:endParaRPr>
          </a:p>
        </p:txBody>
      </p:sp>
      <p:sp>
        <p:nvSpPr>
          <p:cNvPr id="5" name="PA_文本框 4"/>
          <p:cNvSpPr txBox="1"/>
          <p:nvPr>
            <p:custDataLst>
              <p:tags r:id="rId3"/>
            </p:custDataLst>
          </p:nvPr>
        </p:nvSpPr>
        <p:spPr>
          <a:xfrm>
            <a:off x="3097214" y="2979738"/>
            <a:ext cx="7570787" cy="1136650"/>
          </a:xfrm>
          <a:prstGeom prst="rect">
            <a:avLst/>
          </a:prstGeom>
          <a:noFill/>
        </p:spPr>
        <p:txBody>
          <a:bodyPr rIns="360000">
            <a:normAutofit/>
          </a:bodyPr>
          <a:lstStyle/>
          <a:p>
            <a:pPr algn="r">
              <a:defRPr/>
            </a:pPr>
            <a:r>
              <a:rPr lang="zh-CN" altLang="en-US" sz="4800" dirty="0">
                <a:solidFill>
                  <a:schemeClr val="accent1">
                    <a:lumMod val="75000"/>
                  </a:schemeClr>
                </a:solidFill>
                <a:effectLst>
                  <a:outerShdw blurRad="60007" dist="200025" dir="15000000" sy="30000" kx="-1800000" algn="bl" rotWithShape="0">
                    <a:prstClr val="black">
                      <a:alpha val="32000"/>
                    </a:prstClr>
                  </a:outerShdw>
                </a:effectLst>
              </a:rPr>
              <a:t>Company Profile</a:t>
            </a:r>
            <a:endParaRPr lang="zh-CN" altLang="en-US" sz="4800" dirty="0">
              <a:solidFill>
                <a:schemeClr val="accent1">
                  <a:lumMod val="75000"/>
                </a:schemeClr>
              </a:solidFill>
              <a:effectLst>
                <a:outerShdw blurRad="60007" dist="200025" dir="15000000" sy="30000" kx="-1800000" algn="bl" rotWithShape="0">
                  <a:prstClr val="black">
                    <a:alpha val="32000"/>
                  </a:prstClr>
                </a:outerShdw>
              </a:effectLst>
            </a:endParaRPr>
          </a:p>
        </p:txBody>
      </p:sp>
      <p:cxnSp>
        <p:nvCxnSpPr>
          <p:cNvPr id="10" name="PA_直接连接符 9"/>
          <p:cNvCxnSpPr/>
          <p:nvPr>
            <p:custDataLst>
              <p:tags r:id="rId4"/>
            </p:custDataLst>
          </p:nvPr>
        </p:nvCxnSpPr>
        <p:spPr>
          <a:xfrm>
            <a:off x="3483429" y="3848100"/>
            <a:ext cx="718457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图片 5" descr="ca87770c70f02961ae7782815a8e5c9"/>
          <p:cNvPicPr>
            <a:picLocks noChangeAspect="1"/>
          </p:cNvPicPr>
          <p:nvPr/>
        </p:nvPicPr>
        <p:blipFill>
          <a:blip r:embed="rId5"/>
          <a:stretch>
            <a:fillRect/>
          </a:stretch>
        </p:blipFill>
        <p:spPr>
          <a:xfrm>
            <a:off x="10009505" y="-234315"/>
            <a:ext cx="2182495" cy="213550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p:bldP spid="5"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微信图片_20211220174600"/>
          <p:cNvPicPr>
            <a:picLocks noChangeAspect="1"/>
          </p:cNvPicPr>
          <p:nvPr/>
        </p:nvPicPr>
        <p:blipFill>
          <a:blip r:embed="rId1"/>
          <a:srcRect l="-94003" t="-2709"/>
          <a:stretch>
            <a:fillRect/>
          </a:stretch>
        </p:blipFill>
        <p:spPr>
          <a:xfrm>
            <a:off x="-6415405" y="-227965"/>
            <a:ext cx="13208635" cy="7127240"/>
          </a:xfrm>
          <a:prstGeom prst="rect">
            <a:avLst/>
          </a:prstGeom>
        </p:spPr>
      </p:pic>
      <p:sp>
        <p:nvSpPr>
          <p:cNvPr id="5" name="Rectangle 4"/>
          <p:cNvSpPr/>
          <p:nvPr/>
        </p:nvSpPr>
        <p:spPr>
          <a:xfrm>
            <a:off x="7198360" y="1254125"/>
            <a:ext cx="4983480" cy="583565"/>
          </a:xfrm>
          <a:prstGeom prst="rect">
            <a:avLst/>
          </a:prstGeom>
        </p:spPr>
        <p:txBody>
          <a:bodyPr wrap="square">
            <a:spAutoFit/>
          </a:bodyPr>
          <a:lstStyle/>
          <a:p>
            <a:pPr>
              <a:lnSpc>
                <a:spcPct val="80000"/>
              </a:lnSpc>
            </a:pPr>
            <a:r>
              <a:rPr lang="en-US" altLang="zh-CN" sz="4000" b="1" dirty="0">
                <a:solidFill>
                  <a:srgbClr val="063D54"/>
                </a:solidFill>
                <a:effectLst>
                  <a:outerShdw blurRad="60007" dist="200025" dir="15000000" sy="30000" kx="-1800000" algn="bl" rotWithShape="0">
                    <a:prstClr val="black">
                      <a:alpha val="32000"/>
                    </a:prstClr>
                  </a:outerShdw>
                </a:effectLst>
              </a:rPr>
              <a:t>01 </a:t>
            </a:r>
            <a:r>
              <a:rPr lang="zh-CN" altLang="en-US" sz="4000" b="1" dirty="0">
                <a:solidFill>
                  <a:srgbClr val="063D54"/>
                </a:solidFill>
                <a:effectLst>
                  <a:outerShdw blurRad="60007" dist="200025" dir="15000000" sy="30000" kx="-1800000" algn="bl" rotWithShape="0">
                    <a:prstClr val="black">
                      <a:alpha val="32000"/>
                    </a:prstClr>
                  </a:outerShdw>
                </a:effectLst>
              </a:rPr>
              <a:t>Company Profile</a:t>
            </a:r>
            <a:endParaRPr lang="zh-CN" altLang="en-US" sz="4000" b="1" dirty="0">
              <a:solidFill>
                <a:srgbClr val="063D54"/>
              </a:solidFill>
              <a:effectLst>
                <a:outerShdw blurRad="60007" dist="200025" dir="15000000" sy="30000" kx="-1800000" algn="bl" rotWithShape="0">
                  <a:prstClr val="black">
                    <a:alpha val="32000"/>
                  </a:prstClr>
                </a:outerShdw>
              </a:effectLst>
            </a:endParaRPr>
          </a:p>
        </p:txBody>
      </p:sp>
      <p:sp>
        <p:nvSpPr>
          <p:cNvPr id="6" name="Rectangle 5"/>
          <p:cNvSpPr/>
          <p:nvPr/>
        </p:nvSpPr>
        <p:spPr>
          <a:xfrm>
            <a:off x="7198360" y="2312035"/>
            <a:ext cx="4342130" cy="3046095"/>
          </a:xfrm>
          <a:prstGeom prst="rect">
            <a:avLst/>
          </a:prstGeom>
        </p:spPr>
        <p:txBody>
          <a:bodyPr wrap="square">
            <a:spAutoFit/>
          </a:bodyPr>
          <a:lstStyle/>
          <a:p>
            <a:pPr algn="l"/>
            <a:r>
              <a:rPr lang="en-US" altLang="zh-CN" sz="1600" dirty="0" smtClean="0">
                <a:solidFill>
                  <a:schemeClr val="tx1"/>
                </a:solidFill>
                <a:sym typeface="+mn-ea"/>
              </a:rPr>
              <a:t>Established in 2008,our headquarter is located in Hangzhou,China. As a professional solar modules manufacturer and seller, We own two production bases in China and UAE. With 1GW production capacity per year and annual sales more than 100 million US dollars . </a:t>
            </a:r>
            <a:endParaRPr lang="en-US" altLang="zh-CN" sz="1600" dirty="0" smtClean="0">
              <a:solidFill>
                <a:schemeClr val="tx1"/>
              </a:solidFill>
            </a:endParaRPr>
          </a:p>
          <a:p>
            <a:pPr algn="l"/>
            <a:r>
              <a:rPr lang="en-US" altLang="zh-CN" sz="1600" dirty="0" smtClean="0">
                <a:solidFill>
                  <a:schemeClr val="tx1"/>
                </a:solidFill>
                <a:sym typeface="+mn-ea"/>
              </a:rPr>
              <a:t>Our production lines are compatible with the most advanced 218mm cell technology in the photovoltaic industry, we export to more than 80 countries and regions worldwide, and we set multiple overseas sales offices to facilitate fast delivery and after-sales service. </a:t>
            </a:r>
            <a:endParaRPr lang="en-US" altLang="zh-CN" sz="1600" dirty="0" smtClean="0">
              <a:solidFill>
                <a:schemeClr val="tx1"/>
              </a:solidFill>
              <a:latin typeface="+mj-lt"/>
              <a:sym typeface="+mn-ea"/>
            </a:endParaRPr>
          </a:p>
        </p:txBody>
      </p:sp>
      <p:sp>
        <p:nvSpPr>
          <p:cNvPr id="9" name="Rectangle 8"/>
          <p:cNvSpPr/>
          <p:nvPr/>
        </p:nvSpPr>
        <p:spPr>
          <a:xfrm>
            <a:off x="-14605" y="-21590"/>
            <a:ext cx="3775075" cy="6921500"/>
          </a:xfrm>
          <a:prstGeom prst="rect">
            <a:avLst/>
          </a:prstGeom>
          <a:solidFill>
            <a:srgbClr val="063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8" name="组合 7"/>
          <p:cNvGrpSpPr/>
          <p:nvPr/>
        </p:nvGrpSpPr>
        <p:grpSpPr>
          <a:xfrm>
            <a:off x="453390" y="2734628"/>
            <a:ext cx="2780030" cy="1388745"/>
            <a:chOff x="714" y="3090"/>
            <a:chExt cx="4378" cy="2187"/>
          </a:xfrm>
        </p:grpSpPr>
        <p:grpSp>
          <p:nvGrpSpPr>
            <p:cNvPr id="19" name="Group 18"/>
            <p:cNvGrpSpPr/>
            <p:nvPr/>
          </p:nvGrpSpPr>
          <p:grpSpPr>
            <a:xfrm rot="0">
              <a:off x="2493" y="3090"/>
              <a:ext cx="821" cy="1001"/>
              <a:chOff x="15759151" y="8302288"/>
              <a:chExt cx="521508" cy="635771"/>
            </a:xfrm>
          </p:grpSpPr>
          <p:sp>
            <p:nvSpPr>
              <p:cNvPr id="20" name="Line 217"/>
              <p:cNvSpPr>
                <a:spLocks noChangeShapeType="1"/>
              </p:cNvSpPr>
              <p:nvPr/>
            </p:nvSpPr>
            <p:spPr bwMode="auto">
              <a:xfrm>
                <a:off x="15817747" y="8489798"/>
                <a:ext cx="2931" cy="445332"/>
              </a:xfrm>
              <a:prstGeom prst="line">
                <a:avLst/>
              </a:prstGeom>
              <a:noFill/>
              <a:ln w="34290" cap="flat">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latin typeface="Montserrat Light" charset="0"/>
                </a:endParaRPr>
              </a:p>
            </p:txBody>
          </p:sp>
          <p:sp>
            <p:nvSpPr>
              <p:cNvPr id="21" name="Line 218"/>
              <p:cNvSpPr>
                <a:spLocks noChangeShapeType="1"/>
              </p:cNvSpPr>
              <p:nvPr/>
            </p:nvSpPr>
            <p:spPr bwMode="auto">
              <a:xfrm>
                <a:off x="16219134" y="8302290"/>
                <a:ext cx="2929" cy="445332"/>
              </a:xfrm>
              <a:prstGeom prst="line">
                <a:avLst/>
              </a:prstGeom>
              <a:noFill/>
              <a:ln w="34290" cap="flat">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latin typeface="Montserrat Light" charset="0"/>
                </a:endParaRPr>
              </a:p>
            </p:txBody>
          </p:sp>
          <p:sp>
            <p:nvSpPr>
              <p:cNvPr id="22" name="Line 219"/>
              <p:cNvSpPr>
                <a:spLocks noChangeShapeType="1"/>
              </p:cNvSpPr>
              <p:nvPr/>
            </p:nvSpPr>
            <p:spPr bwMode="auto">
              <a:xfrm>
                <a:off x="16016975" y="8680235"/>
                <a:ext cx="2931" cy="257824"/>
              </a:xfrm>
              <a:prstGeom prst="line">
                <a:avLst/>
              </a:prstGeom>
              <a:noFill/>
              <a:ln w="34290" cap="flat">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latin typeface="Montserrat Light" charset="0"/>
                </a:endParaRPr>
              </a:p>
            </p:txBody>
          </p:sp>
          <p:sp>
            <p:nvSpPr>
              <p:cNvPr id="23" name="Line 220"/>
              <p:cNvSpPr>
                <a:spLocks noChangeShapeType="1"/>
              </p:cNvSpPr>
              <p:nvPr/>
            </p:nvSpPr>
            <p:spPr bwMode="auto">
              <a:xfrm>
                <a:off x="16016975" y="8302290"/>
                <a:ext cx="2931" cy="257824"/>
              </a:xfrm>
              <a:prstGeom prst="line">
                <a:avLst/>
              </a:prstGeom>
              <a:noFill/>
              <a:ln w="34290" cap="flat">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latin typeface="Montserrat Light" charset="0"/>
                </a:endParaRPr>
              </a:p>
            </p:txBody>
          </p:sp>
          <p:sp>
            <p:nvSpPr>
              <p:cNvPr id="24" name="Freeform 221"/>
              <p:cNvSpPr>
                <a:spLocks noChangeArrowheads="1"/>
              </p:cNvSpPr>
              <p:nvPr/>
            </p:nvSpPr>
            <p:spPr bwMode="auto">
              <a:xfrm>
                <a:off x="15759151" y="8372607"/>
                <a:ext cx="120124" cy="120122"/>
              </a:xfrm>
              <a:custGeom>
                <a:avLst/>
                <a:gdLst>
                  <a:gd name="T0" fmla="*/ 179 w 180"/>
                  <a:gd name="T1" fmla="*/ 90 h 180"/>
                  <a:gd name="T2" fmla="*/ 179 w 180"/>
                  <a:gd name="T3" fmla="*/ 90 h 180"/>
                  <a:gd name="T4" fmla="*/ 89 w 180"/>
                  <a:gd name="T5" fmla="*/ 179 h 180"/>
                  <a:gd name="T6" fmla="*/ 0 w 180"/>
                  <a:gd name="T7" fmla="*/ 90 h 180"/>
                  <a:gd name="T8" fmla="*/ 89 w 180"/>
                  <a:gd name="T9" fmla="*/ 0 h 180"/>
                  <a:gd name="T10" fmla="*/ 179 w 180"/>
                  <a:gd name="T11" fmla="*/ 90 h 180"/>
                </a:gdLst>
                <a:ahLst/>
                <a:cxnLst>
                  <a:cxn ang="0">
                    <a:pos x="T0" y="T1"/>
                  </a:cxn>
                  <a:cxn ang="0">
                    <a:pos x="T2" y="T3"/>
                  </a:cxn>
                  <a:cxn ang="0">
                    <a:pos x="T4" y="T5"/>
                  </a:cxn>
                  <a:cxn ang="0">
                    <a:pos x="T6" y="T7"/>
                  </a:cxn>
                  <a:cxn ang="0">
                    <a:pos x="T8" y="T9"/>
                  </a:cxn>
                  <a:cxn ang="0">
                    <a:pos x="T10" y="T11"/>
                  </a:cxn>
                </a:cxnLst>
                <a:rect l="0" t="0" r="r" b="b"/>
                <a:pathLst>
                  <a:path w="180" h="180">
                    <a:moveTo>
                      <a:pt x="179" y="90"/>
                    </a:moveTo>
                    <a:lnTo>
                      <a:pt x="179" y="90"/>
                    </a:lnTo>
                    <a:cubicBezTo>
                      <a:pt x="179" y="134"/>
                      <a:pt x="142" y="179"/>
                      <a:pt x="89" y="179"/>
                    </a:cubicBezTo>
                    <a:cubicBezTo>
                      <a:pt x="37" y="179"/>
                      <a:pt x="0" y="134"/>
                      <a:pt x="0" y="90"/>
                    </a:cubicBezTo>
                    <a:cubicBezTo>
                      <a:pt x="0" y="37"/>
                      <a:pt x="37" y="0"/>
                      <a:pt x="89" y="0"/>
                    </a:cubicBezTo>
                    <a:cubicBezTo>
                      <a:pt x="142" y="0"/>
                      <a:pt x="179" y="37"/>
                      <a:pt x="179" y="90"/>
                    </a:cubicBezTo>
                  </a:path>
                </a:pathLst>
              </a:custGeom>
              <a:noFill/>
              <a:ln w="34290" cap="flat">
                <a:solidFill>
                  <a:schemeClr val="bg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Montserrat Light" charset="0"/>
                </a:endParaRPr>
              </a:p>
            </p:txBody>
          </p:sp>
          <p:sp>
            <p:nvSpPr>
              <p:cNvPr id="25" name="Freeform 222"/>
              <p:cNvSpPr>
                <a:spLocks noChangeArrowheads="1"/>
              </p:cNvSpPr>
              <p:nvPr/>
            </p:nvSpPr>
            <p:spPr bwMode="auto">
              <a:xfrm>
                <a:off x="16154677" y="8747622"/>
                <a:ext cx="125982" cy="120122"/>
              </a:xfrm>
              <a:custGeom>
                <a:avLst/>
                <a:gdLst>
                  <a:gd name="T0" fmla="*/ 187 w 188"/>
                  <a:gd name="T1" fmla="*/ 89 h 180"/>
                  <a:gd name="T2" fmla="*/ 187 w 188"/>
                  <a:gd name="T3" fmla="*/ 89 h 180"/>
                  <a:gd name="T4" fmla="*/ 97 w 188"/>
                  <a:gd name="T5" fmla="*/ 179 h 180"/>
                  <a:gd name="T6" fmla="*/ 0 w 188"/>
                  <a:gd name="T7" fmla="*/ 89 h 180"/>
                  <a:gd name="T8" fmla="*/ 97 w 188"/>
                  <a:gd name="T9" fmla="*/ 0 h 180"/>
                  <a:gd name="T10" fmla="*/ 187 w 188"/>
                  <a:gd name="T11" fmla="*/ 89 h 180"/>
                </a:gdLst>
                <a:ahLst/>
                <a:cxnLst>
                  <a:cxn ang="0">
                    <a:pos x="T0" y="T1"/>
                  </a:cxn>
                  <a:cxn ang="0">
                    <a:pos x="T2" y="T3"/>
                  </a:cxn>
                  <a:cxn ang="0">
                    <a:pos x="T4" y="T5"/>
                  </a:cxn>
                  <a:cxn ang="0">
                    <a:pos x="T6" y="T7"/>
                  </a:cxn>
                  <a:cxn ang="0">
                    <a:pos x="T8" y="T9"/>
                  </a:cxn>
                  <a:cxn ang="0">
                    <a:pos x="T10" y="T11"/>
                  </a:cxn>
                </a:cxnLst>
                <a:rect l="0" t="0" r="r" b="b"/>
                <a:pathLst>
                  <a:path w="188" h="180">
                    <a:moveTo>
                      <a:pt x="187" y="89"/>
                    </a:moveTo>
                    <a:lnTo>
                      <a:pt x="187" y="89"/>
                    </a:lnTo>
                    <a:cubicBezTo>
                      <a:pt x="187" y="141"/>
                      <a:pt x="142" y="179"/>
                      <a:pt x="97" y="179"/>
                    </a:cubicBezTo>
                    <a:cubicBezTo>
                      <a:pt x="45" y="179"/>
                      <a:pt x="0" y="141"/>
                      <a:pt x="0" y="89"/>
                    </a:cubicBezTo>
                    <a:cubicBezTo>
                      <a:pt x="0" y="37"/>
                      <a:pt x="45" y="0"/>
                      <a:pt x="97" y="0"/>
                    </a:cubicBezTo>
                    <a:cubicBezTo>
                      <a:pt x="142" y="0"/>
                      <a:pt x="187" y="37"/>
                      <a:pt x="187" y="89"/>
                    </a:cubicBezTo>
                  </a:path>
                </a:pathLst>
              </a:custGeom>
              <a:noFill/>
              <a:ln w="34290" cap="flat">
                <a:solidFill>
                  <a:schemeClr val="bg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Montserrat Light" charset="0"/>
                </a:endParaRPr>
              </a:p>
            </p:txBody>
          </p:sp>
          <p:sp>
            <p:nvSpPr>
              <p:cNvPr id="26" name="Freeform 223"/>
              <p:cNvSpPr>
                <a:spLocks noChangeArrowheads="1"/>
              </p:cNvSpPr>
              <p:nvPr/>
            </p:nvSpPr>
            <p:spPr bwMode="auto">
              <a:xfrm>
                <a:off x="15955451" y="8560114"/>
                <a:ext cx="120122" cy="120122"/>
              </a:xfrm>
              <a:custGeom>
                <a:avLst/>
                <a:gdLst>
                  <a:gd name="T0" fmla="*/ 180 w 181"/>
                  <a:gd name="T1" fmla="*/ 89 h 180"/>
                  <a:gd name="T2" fmla="*/ 180 w 181"/>
                  <a:gd name="T3" fmla="*/ 89 h 180"/>
                  <a:gd name="T4" fmla="*/ 90 w 181"/>
                  <a:gd name="T5" fmla="*/ 179 h 180"/>
                  <a:gd name="T6" fmla="*/ 0 w 181"/>
                  <a:gd name="T7" fmla="*/ 89 h 180"/>
                  <a:gd name="T8" fmla="*/ 90 w 181"/>
                  <a:gd name="T9" fmla="*/ 0 h 180"/>
                  <a:gd name="T10" fmla="*/ 180 w 181"/>
                  <a:gd name="T11" fmla="*/ 89 h 180"/>
                </a:gdLst>
                <a:ahLst/>
                <a:cxnLst>
                  <a:cxn ang="0">
                    <a:pos x="T0" y="T1"/>
                  </a:cxn>
                  <a:cxn ang="0">
                    <a:pos x="T2" y="T3"/>
                  </a:cxn>
                  <a:cxn ang="0">
                    <a:pos x="T4" y="T5"/>
                  </a:cxn>
                  <a:cxn ang="0">
                    <a:pos x="T6" y="T7"/>
                  </a:cxn>
                  <a:cxn ang="0">
                    <a:pos x="T8" y="T9"/>
                  </a:cxn>
                  <a:cxn ang="0">
                    <a:pos x="T10" y="T11"/>
                  </a:cxn>
                </a:cxnLst>
                <a:rect l="0" t="0" r="r" b="b"/>
                <a:pathLst>
                  <a:path w="181" h="180">
                    <a:moveTo>
                      <a:pt x="180" y="89"/>
                    </a:moveTo>
                    <a:lnTo>
                      <a:pt x="180" y="89"/>
                    </a:lnTo>
                    <a:cubicBezTo>
                      <a:pt x="180" y="142"/>
                      <a:pt x="142" y="179"/>
                      <a:pt x="90" y="179"/>
                    </a:cubicBezTo>
                    <a:cubicBezTo>
                      <a:pt x="45" y="179"/>
                      <a:pt x="0" y="142"/>
                      <a:pt x="0" y="89"/>
                    </a:cubicBezTo>
                    <a:cubicBezTo>
                      <a:pt x="0" y="37"/>
                      <a:pt x="45" y="0"/>
                      <a:pt x="90" y="0"/>
                    </a:cubicBezTo>
                    <a:cubicBezTo>
                      <a:pt x="142" y="0"/>
                      <a:pt x="180" y="37"/>
                      <a:pt x="180" y="89"/>
                    </a:cubicBezTo>
                  </a:path>
                </a:pathLst>
              </a:custGeom>
              <a:noFill/>
              <a:ln w="34290" cap="flat">
                <a:solidFill>
                  <a:schemeClr val="bg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Montserrat Light" charset="0"/>
                </a:endParaRPr>
              </a:p>
            </p:txBody>
          </p:sp>
          <p:sp>
            <p:nvSpPr>
              <p:cNvPr id="27" name="Line 224"/>
              <p:cNvSpPr>
                <a:spLocks noChangeShapeType="1"/>
              </p:cNvSpPr>
              <p:nvPr/>
            </p:nvSpPr>
            <p:spPr bwMode="auto">
              <a:xfrm>
                <a:off x="15817747" y="8302288"/>
                <a:ext cx="2931" cy="70317"/>
              </a:xfrm>
              <a:prstGeom prst="line">
                <a:avLst/>
              </a:prstGeom>
              <a:noFill/>
              <a:ln w="34290" cap="flat">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latin typeface="Montserrat Light" charset="0"/>
                </a:endParaRPr>
              </a:p>
            </p:txBody>
          </p:sp>
          <p:sp>
            <p:nvSpPr>
              <p:cNvPr id="28" name="Line 225"/>
              <p:cNvSpPr>
                <a:spLocks noChangeShapeType="1"/>
              </p:cNvSpPr>
              <p:nvPr/>
            </p:nvSpPr>
            <p:spPr bwMode="auto">
              <a:xfrm>
                <a:off x="16219134" y="8867742"/>
                <a:ext cx="2929" cy="70317"/>
              </a:xfrm>
              <a:prstGeom prst="line">
                <a:avLst/>
              </a:prstGeom>
              <a:noFill/>
              <a:ln w="34290" cap="flat">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latin typeface="Montserrat Light" charset="0"/>
                </a:endParaRPr>
              </a:p>
            </p:txBody>
          </p:sp>
        </p:grpSp>
        <p:sp>
          <p:nvSpPr>
            <p:cNvPr id="30" name="Rectangle 29"/>
            <p:cNvSpPr/>
            <p:nvPr/>
          </p:nvSpPr>
          <p:spPr>
            <a:xfrm>
              <a:off x="714" y="4649"/>
              <a:ext cx="4379" cy="628"/>
            </a:xfrm>
            <a:prstGeom prst="rect">
              <a:avLst/>
            </a:prstGeom>
          </p:spPr>
          <p:txBody>
            <a:bodyPr wrap="none">
              <a:spAutoFit/>
            </a:bodyPr>
            <a:lstStyle/>
            <a:p>
              <a:r>
                <a:rPr lang="en-US" sz="2000" b="1" spc="600" dirty="0">
                  <a:solidFill>
                    <a:schemeClr val="bg1"/>
                  </a:solidFill>
                  <a:latin typeface="Montserrat" charset="0"/>
                  <a:ea typeface="Montserrat" charset="0"/>
                  <a:cs typeface="Montserrat" charset="0"/>
                </a:rPr>
                <a:t>maysun solar</a:t>
              </a:r>
              <a:endParaRPr lang="en-US" sz="2000" b="1" spc="600" dirty="0">
                <a:solidFill>
                  <a:schemeClr val="bg1"/>
                </a:solidFill>
                <a:latin typeface="Montserrat" charset="0"/>
                <a:ea typeface="Montserrat" charset="0"/>
                <a:cs typeface="Montserrat" charset="0"/>
              </a:endParaRPr>
            </a:p>
          </p:txBody>
        </p:sp>
      </p:grpSp>
      <p:pic>
        <p:nvPicPr>
          <p:cNvPr id="2" name="图片 1" descr="纯白"/>
          <p:cNvPicPr>
            <a:picLocks noChangeAspect="1"/>
          </p:cNvPicPr>
          <p:nvPr/>
        </p:nvPicPr>
        <p:blipFill>
          <a:blip r:embed="rId2"/>
          <a:stretch>
            <a:fillRect/>
          </a:stretch>
        </p:blipFill>
        <p:spPr>
          <a:xfrm>
            <a:off x="0" y="-288607"/>
            <a:ext cx="2284095" cy="2235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248410" y="4746625"/>
            <a:ext cx="487680" cy="486410"/>
          </a:xfrm>
          <a:prstGeom prst="rect">
            <a:avLst/>
          </a:prstGeom>
          <a:noFill/>
        </p:spPr>
        <p:txBody>
          <a:bodyPr wrap="square" rtlCol="0" anchor="ctr">
            <a:normAutofit fontScale="40000" lnSpcReduction="20000"/>
          </a:bodyPr>
          <a:p>
            <a:pPr marL="0" marR="0" lvl="0" indent="0" algn="ctr" defTabSz="457200" rtl="0" eaLnBrk="1" fontAlgn="auto" latinLnBrk="0" hangingPunct="1">
              <a:lnSpc>
                <a:spcPct val="100000"/>
              </a:lnSpc>
              <a:spcBef>
                <a:spcPts val="0"/>
              </a:spcBef>
              <a:spcAft>
                <a:spcPts val="0"/>
              </a:spcAft>
              <a:buClrTx/>
              <a:buSzTx/>
              <a:buFontTx/>
              <a:buNone/>
            </a:pPr>
            <a:r>
              <a:rPr kumimoji="1" lang="zh-CN" altLang="en-US" sz="2000" b="1" spc="3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添加标题</a:t>
            </a:r>
            <a:endParaRPr kumimoji="1" lang="zh-CN" altLang="en-US" sz="2000" b="1" spc="3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 name="Google Shape;1642;p48"/>
          <p:cNvSpPr/>
          <p:nvPr>
            <p:custDataLst>
              <p:tags r:id="rId2"/>
            </p:custDataLst>
          </p:nvPr>
        </p:nvSpPr>
        <p:spPr>
          <a:xfrm>
            <a:off x="1183005" y="4679950"/>
            <a:ext cx="619760" cy="619760"/>
          </a:xfrm>
          <a:prstGeom prst="ellipse">
            <a:avLst/>
          </a:prstGeom>
          <a:noFill/>
          <a:ln w="12700">
            <a:solidFill>
              <a:srgbClr val="FFFFFF"/>
            </a:solidFill>
          </a:ln>
        </p:spPr>
        <p:txBody>
          <a:bodyPr spcFirstLastPara="1" wrap="square" lIns="19067" tIns="19067" rIns="19067" bIns="19067" anchor="ctr" anchorCtr="0">
            <a:noAutofit/>
          </a:bodyPr>
          <a:p>
            <a:pPr marL="0" marR="0" lvl="0" indent="0" algn="l" defTabSz="457200" rtl="0" eaLnBrk="1" fontAlgn="auto" latinLnBrk="0" hangingPunct="1">
              <a:lnSpc>
                <a:spcPct val="100000"/>
              </a:lnSpc>
              <a:spcBef>
                <a:spcPts val="0"/>
              </a:spcBef>
              <a:spcAft>
                <a:spcPts val="0"/>
              </a:spcAft>
              <a:buClr>
                <a:srgbClr val="74808C"/>
              </a:buClr>
              <a:buSzPts val="800"/>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8" name="Google Shape;1642;p48"/>
          <p:cNvSpPr/>
          <p:nvPr>
            <p:custDataLst>
              <p:tags r:id="rId3"/>
            </p:custDataLst>
          </p:nvPr>
        </p:nvSpPr>
        <p:spPr>
          <a:xfrm>
            <a:off x="8142605" y="4733290"/>
            <a:ext cx="619760" cy="619760"/>
          </a:xfrm>
          <a:prstGeom prst="ellipse">
            <a:avLst/>
          </a:prstGeom>
          <a:noFill/>
          <a:ln w="12700">
            <a:solidFill>
              <a:srgbClr val="FFFFFF"/>
            </a:solidFill>
          </a:ln>
        </p:spPr>
        <p:txBody>
          <a:bodyPr spcFirstLastPara="1" wrap="square" lIns="19067" tIns="19067" rIns="19067" bIns="19067" anchor="ctr" anchorCtr="0">
            <a:noAutofit/>
          </a:bodyPr>
          <a:p>
            <a:pPr marL="0" marR="0" lvl="0" indent="0" algn="l" defTabSz="457200" rtl="0" eaLnBrk="1" fontAlgn="auto" latinLnBrk="0" hangingPunct="1">
              <a:lnSpc>
                <a:spcPct val="100000"/>
              </a:lnSpc>
              <a:spcBef>
                <a:spcPts val="0"/>
              </a:spcBef>
              <a:spcAft>
                <a:spcPts val="0"/>
              </a:spcAft>
              <a:buClr>
                <a:srgbClr val="74808C"/>
              </a:buClr>
              <a:buSzPts val="800"/>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pic>
        <p:nvPicPr>
          <p:cNvPr id="3" name="Grafik 1"/>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1580515" y="48260"/>
            <a:ext cx="9030970" cy="5079365"/>
          </a:xfrm>
          <a:prstGeom prst="rect">
            <a:avLst/>
          </a:prstGeom>
          <a:noFill/>
          <a:effectLst>
            <a:outerShdw blurRad="50800" dist="38100" dir="2700000" algn="tl" rotWithShape="0">
              <a:srgbClr val="5D7DB6">
                <a:alpha val="40000"/>
              </a:srgbClr>
            </a:outerShdw>
          </a:effectLst>
        </p:spPr>
      </p:pic>
      <p:sp>
        <p:nvSpPr>
          <p:cNvPr id="37" name="文本框 36"/>
          <p:cNvSpPr txBox="1"/>
          <p:nvPr>
            <p:custDataLst>
              <p:tags r:id="rId6"/>
            </p:custDataLst>
          </p:nvPr>
        </p:nvSpPr>
        <p:spPr>
          <a:xfrm>
            <a:off x="8208010" y="4662805"/>
            <a:ext cx="487680" cy="486410"/>
          </a:xfrm>
          <a:prstGeom prst="rect">
            <a:avLst/>
          </a:prstGeom>
          <a:noFill/>
        </p:spPr>
        <p:txBody>
          <a:bodyPr wrap="square" rtlCol="0" anchor="ctr">
            <a:normAutofit fontScale="40000" lnSpcReduction="20000"/>
          </a:bodyPr>
          <a:p>
            <a:pPr marL="0" marR="0" lvl="0" indent="0" algn="ctr" defTabSz="457200" rtl="0" eaLnBrk="1" fontAlgn="auto" latinLnBrk="0" hangingPunct="1">
              <a:lnSpc>
                <a:spcPct val="100000"/>
              </a:lnSpc>
              <a:spcBef>
                <a:spcPts val="0"/>
              </a:spcBef>
              <a:spcAft>
                <a:spcPts val="0"/>
              </a:spcAft>
              <a:buClrTx/>
              <a:buSzTx/>
              <a:buFontTx/>
              <a:buNone/>
            </a:pPr>
            <a:r>
              <a:rPr kumimoji="1" lang="zh-CN" altLang="en-US" sz="2000" b="1" spc="3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添加标题</a:t>
            </a:r>
            <a:endParaRPr kumimoji="1" lang="zh-CN" altLang="en-US" sz="2000" b="1" spc="3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648" name="Google Shape;1648;p48"/>
          <p:cNvSpPr/>
          <p:nvPr>
            <p:custDataLst>
              <p:tags r:id="rId7"/>
            </p:custDataLst>
          </p:nvPr>
        </p:nvSpPr>
        <p:spPr>
          <a:xfrm>
            <a:off x="892810" y="531368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63D5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649" name="Google Shape;1649;p48"/>
          <p:cNvSpPr txBox="1"/>
          <p:nvPr>
            <p:custDataLst>
              <p:tags r:id="rId8"/>
            </p:custDataLst>
          </p:nvPr>
        </p:nvSpPr>
        <p:spPr>
          <a:xfrm>
            <a:off x="989330" y="5513070"/>
            <a:ext cx="589915" cy="192405"/>
          </a:xfrm>
          <a:prstGeom prst="rect">
            <a:avLst/>
          </a:prstGeom>
          <a:noFill/>
          <a:ln>
            <a:noFill/>
          </a:ln>
        </p:spPr>
        <p:txBody>
          <a:bodyPr spcFirstLastPara="1" wrap="square" lIns="19067" tIns="19067" rIns="19067" bIns="19067" anchor="ctr" anchorCtr="0">
            <a:normAutofit fontScale="6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4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2008</a:t>
            </a:r>
            <a:endParaRPr kumimoji="0" lang="en-US" altLang="en-GB" sz="14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6" name="文本框 5"/>
          <p:cNvSpPr txBox="1"/>
          <p:nvPr>
            <p:custDataLst>
              <p:tags r:id="rId9"/>
            </p:custDataLst>
          </p:nvPr>
        </p:nvSpPr>
        <p:spPr>
          <a:xfrm>
            <a:off x="1055370" y="4878070"/>
            <a:ext cx="1203960" cy="365125"/>
          </a:xfrm>
          <a:prstGeom prst="rect">
            <a:avLst/>
          </a:prstGeom>
          <a:noFill/>
        </p:spPr>
        <p:txBody>
          <a:bodyPr wrap="square" rtlCol="0" anchor="b">
            <a:normAutofit/>
          </a:bodyPr>
          <a:p>
            <a:pPr algn="ctr"/>
            <a:r>
              <a:rPr lang="de-DE" sz="1000" b="1" dirty="0" smtClean="0">
                <a:sym typeface="+mn-ea"/>
              </a:rPr>
              <a:t>GH SOLAR</a:t>
            </a:r>
            <a:endParaRPr kumimoji="1" lang="zh-CN" altLang="en-US" sz="1000" b="1"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666" name="Google Shape;1666;p48"/>
          <p:cNvSpPr/>
          <p:nvPr>
            <p:custDataLst>
              <p:tags r:id="rId10"/>
            </p:custDataLst>
          </p:nvPr>
        </p:nvSpPr>
        <p:spPr>
          <a:xfrm rot="10800000" flipH="1">
            <a:off x="1825625" y="573278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B77A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667" name="Google Shape;1667;p48"/>
          <p:cNvSpPr txBox="1"/>
          <p:nvPr>
            <p:custDataLst>
              <p:tags r:id="rId11"/>
            </p:custDataLst>
          </p:nvPr>
        </p:nvSpPr>
        <p:spPr>
          <a:xfrm>
            <a:off x="1974215" y="5810885"/>
            <a:ext cx="546735" cy="192405"/>
          </a:xfrm>
          <a:prstGeom prst="rect">
            <a:avLst/>
          </a:prstGeom>
          <a:noFill/>
          <a:ln>
            <a:noFill/>
          </a:ln>
        </p:spPr>
        <p:txBody>
          <a:bodyPr spcFirstLastPara="1" wrap="square" lIns="19067" tIns="19067" rIns="19067" bIns="19067" anchor="ctr" anchorCtr="0">
            <a:normAutofit fontScale="5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525"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2009</a:t>
            </a:r>
            <a:endParaRPr kumimoji="0" lang="en-US" altLang="en-GB" sz="1525"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2" name="文本框 21"/>
          <p:cNvSpPr txBox="1"/>
          <p:nvPr>
            <p:custDataLst>
              <p:tags r:id="rId12"/>
            </p:custDataLst>
          </p:nvPr>
        </p:nvSpPr>
        <p:spPr>
          <a:xfrm>
            <a:off x="1987550" y="6275070"/>
            <a:ext cx="1203960" cy="365125"/>
          </a:xfrm>
          <a:prstGeom prst="rect">
            <a:avLst/>
          </a:prstGeom>
          <a:noFill/>
        </p:spPr>
        <p:txBody>
          <a:bodyPr wrap="square" rtlCol="0" anchor="t">
            <a:noAutofit/>
          </a:bodyPr>
          <a:p>
            <a:pPr algn="ctr"/>
            <a:r>
              <a:rPr lang="de-DE" sz="1000" b="1" dirty="0" smtClean="0">
                <a:sym typeface="+mn-ea"/>
              </a:rPr>
              <a:t>GH SOLAR</a:t>
            </a:r>
            <a:endParaRPr lang="de-DE" sz="1000" b="1" dirty="0" smtClean="0"/>
          </a:p>
          <a:p>
            <a:pPr algn="ctr"/>
            <a:r>
              <a:rPr lang="de-DE" altLang="zh-CN" sz="1000" b="1" dirty="0" smtClean="0">
                <a:sym typeface="+mn-ea"/>
              </a:rPr>
              <a:t>F</a:t>
            </a:r>
            <a:r>
              <a:rPr lang="de-DE" sz="1000" b="1" dirty="0" smtClean="0">
                <a:sym typeface="+mn-ea"/>
              </a:rPr>
              <a:t>actory </a:t>
            </a:r>
            <a:endParaRPr kumimoji="1" lang="de-DE" altLang="en-US" sz="1000" b="1" spc="150" dirty="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672" name="Google Shape;1672;p48"/>
          <p:cNvSpPr/>
          <p:nvPr>
            <p:custDataLst>
              <p:tags r:id="rId13"/>
            </p:custDataLst>
          </p:nvPr>
        </p:nvSpPr>
        <p:spPr>
          <a:xfrm rot="10800000" flipH="1">
            <a:off x="3689985" y="573278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B77A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673" name="Google Shape;1673;p48"/>
          <p:cNvSpPr txBox="1"/>
          <p:nvPr>
            <p:custDataLst>
              <p:tags r:id="rId14"/>
            </p:custDataLst>
          </p:nvPr>
        </p:nvSpPr>
        <p:spPr>
          <a:xfrm>
            <a:off x="3795395" y="5810885"/>
            <a:ext cx="571500" cy="192405"/>
          </a:xfrm>
          <a:prstGeom prst="rect">
            <a:avLst/>
          </a:prstGeom>
          <a:noFill/>
          <a:ln>
            <a:noFill/>
          </a:ln>
        </p:spPr>
        <p:txBody>
          <a:bodyPr spcFirstLastPara="1" wrap="square" lIns="19067" tIns="19067" rIns="19067" bIns="19067" anchor="ctr" anchorCtr="0">
            <a:normAutofit fontScale="5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6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2011</a:t>
            </a:r>
            <a:endParaRPr kumimoji="0" lang="en-US" altLang="en-GB" sz="16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3" name="文本框 22"/>
          <p:cNvSpPr txBox="1"/>
          <p:nvPr>
            <p:custDataLst>
              <p:tags r:id="rId15"/>
            </p:custDataLst>
          </p:nvPr>
        </p:nvSpPr>
        <p:spPr>
          <a:xfrm>
            <a:off x="3858260" y="6275070"/>
            <a:ext cx="1203960" cy="365125"/>
          </a:xfrm>
          <a:prstGeom prst="rect">
            <a:avLst/>
          </a:prstGeom>
          <a:noFill/>
        </p:spPr>
        <p:txBody>
          <a:bodyPr wrap="square" rtlCol="0" anchor="t">
            <a:noAutofit/>
          </a:bodyPr>
          <a:p>
            <a:pPr algn="ctr"/>
            <a:r>
              <a:rPr lang="de-DE" sz="1000" b="1" dirty="0" smtClean="0">
                <a:sym typeface="+mn-ea"/>
              </a:rPr>
              <a:t>Dubai</a:t>
            </a:r>
            <a:endParaRPr kumimoji="1" lang="de-DE" altLang="en-US" sz="1000" b="1" spc="150" dirty="0" smtClean="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de-DE" sz="1000" b="1" dirty="0" err="1">
                <a:sym typeface="+mn-ea"/>
              </a:rPr>
              <a:t>Sales</a:t>
            </a:r>
            <a:r>
              <a:rPr lang="de-DE" sz="1000" b="1" dirty="0">
                <a:sym typeface="+mn-ea"/>
              </a:rPr>
              <a:t> Office</a:t>
            </a:r>
            <a:endParaRPr lang="de-DE" sz="1000" b="1" dirty="0"/>
          </a:p>
          <a:p>
            <a:pPr algn="ctr"/>
            <a:endParaRPr kumimoji="1" lang="de-DE" altLang="en-US" sz="1000" b="1" spc="150" dirty="0" smtClean="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54" name="Google Shape;1654;p48"/>
          <p:cNvSpPr/>
          <p:nvPr>
            <p:custDataLst>
              <p:tags r:id="rId16"/>
            </p:custDataLst>
          </p:nvPr>
        </p:nvSpPr>
        <p:spPr>
          <a:xfrm>
            <a:off x="2757805" y="531368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63D5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655" name="Google Shape;1655;p48"/>
          <p:cNvSpPr txBox="1"/>
          <p:nvPr>
            <p:custDataLst>
              <p:tags r:id="rId17"/>
            </p:custDataLst>
          </p:nvPr>
        </p:nvSpPr>
        <p:spPr>
          <a:xfrm>
            <a:off x="2880995" y="5516245"/>
            <a:ext cx="551815" cy="192405"/>
          </a:xfrm>
          <a:prstGeom prst="rect">
            <a:avLst/>
          </a:prstGeom>
          <a:noFill/>
          <a:ln>
            <a:noFill/>
          </a:ln>
        </p:spPr>
        <p:txBody>
          <a:bodyPr spcFirstLastPara="1" wrap="square" lIns="19067" tIns="19067" rIns="19067" bIns="19067" anchor="ctr" anchorCtr="0">
            <a:normAutofit fontScale="5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6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2010</a:t>
            </a:r>
            <a:endParaRPr kumimoji="0" lang="en-US" altLang="en-GB" sz="16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5" name="文本框 24"/>
          <p:cNvSpPr txBox="1"/>
          <p:nvPr>
            <p:custDataLst>
              <p:tags r:id="rId18"/>
            </p:custDataLst>
          </p:nvPr>
        </p:nvSpPr>
        <p:spPr>
          <a:xfrm>
            <a:off x="2919730" y="4878070"/>
            <a:ext cx="1203960" cy="365125"/>
          </a:xfrm>
          <a:prstGeom prst="rect">
            <a:avLst/>
          </a:prstGeom>
          <a:noFill/>
        </p:spPr>
        <p:txBody>
          <a:bodyPr wrap="square" rtlCol="0" anchor="b">
            <a:noAutofit/>
          </a:bodyPr>
          <a:p>
            <a:pPr algn="ctr"/>
            <a:r>
              <a:rPr lang="de-DE" sz="1000" b="1" dirty="0" smtClean="0">
                <a:sym typeface="+mn-ea"/>
              </a:rPr>
              <a:t>Pakistan</a:t>
            </a:r>
            <a:endParaRPr kumimoji="1" lang="de-DE" altLang="en-US" sz="1000" b="1" spc="150" dirty="0" smtClean="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de-DE" sz="1000" b="1" dirty="0" err="1" smtClean="0">
                <a:sym typeface="+mn-ea"/>
              </a:rPr>
              <a:t>Sales</a:t>
            </a:r>
            <a:r>
              <a:rPr lang="de-DE" sz="1000" b="1" dirty="0" smtClean="0">
                <a:sym typeface="+mn-ea"/>
              </a:rPr>
              <a:t> Office</a:t>
            </a:r>
            <a:endParaRPr kumimoji="1" lang="de-DE" altLang="en-US" sz="1000" b="1" spc="150" dirty="0" smtClean="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60" name="Google Shape;1660;p48"/>
          <p:cNvSpPr/>
          <p:nvPr>
            <p:custDataLst>
              <p:tags r:id="rId19"/>
            </p:custDataLst>
          </p:nvPr>
        </p:nvSpPr>
        <p:spPr>
          <a:xfrm>
            <a:off x="4628515" y="531368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63D5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661" name="Google Shape;1661;p48"/>
          <p:cNvSpPr txBox="1"/>
          <p:nvPr>
            <p:custDataLst>
              <p:tags r:id="rId20"/>
            </p:custDataLst>
          </p:nvPr>
        </p:nvSpPr>
        <p:spPr>
          <a:xfrm>
            <a:off x="4699635" y="5520055"/>
            <a:ext cx="608330" cy="192405"/>
          </a:xfrm>
          <a:prstGeom prst="rect">
            <a:avLst/>
          </a:prstGeom>
          <a:noFill/>
          <a:ln>
            <a:noFill/>
          </a:ln>
        </p:spPr>
        <p:txBody>
          <a:bodyPr spcFirstLastPara="1" wrap="square" lIns="19067" tIns="19067" rIns="19067" bIns="19067" anchor="ctr" anchorCtr="0">
            <a:normAutofit fontScale="6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4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2012</a:t>
            </a:r>
            <a:endParaRPr kumimoji="0" lang="en-US" altLang="en-GB" sz="14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6" name="文本框 25"/>
          <p:cNvSpPr txBox="1"/>
          <p:nvPr>
            <p:custDataLst>
              <p:tags r:id="rId21"/>
            </p:custDataLst>
          </p:nvPr>
        </p:nvSpPr>
        <p:spPr>
          <a:xfrm>
            <a:off x="4779010" y="4878070"/>
            <a:ext cx="1203960" cy="365125"/>
          </a:xfrm>
          <a:prstGeom prst="rect">
            <a:avLst/>
          </a:prstGeom>
          <a:noFill/>
        </p:spPr>
        <p:txBody>
          <a:bodyPr wrap="square" rtlCol="0" anchor="b">
            <a:noAutofit/>
          </a:bodyPr>
          <a:p>
            <a:pPr algn="ctr"/>
            <a:r>
              <a:rPr lang="de-DE" sz="1000" b="1" dirty="0" err="1">
                <a:sym typeface="+mn-ea"/>
              </a:rPr>
              <a:t>Indonesia</a:t>
            </a:r>
            <a:endParaRPr kumimoji="1" lang="de-DE" altLang="en-US" sz="1000" b="1" spc="150" dirty="0" err="1">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de-DE" sz="1000" b="1" dirty="0" err="1" smtClean="0">
                <a:sym typeface="+mn-ea"/>
              </a:rPr>
              <a:t>Sales</a:t>
            </a:r>
            <a:r>
              <a:rPr lang="de-DE" sz="1000" b="1" dirty="0" smtClean="0">
                <a:sym typeface="+mn-ea"/>
              </a:rPr>
              <a:t> Office</a:t>
            </a:r>
            <a:endParaRPr kumimoji="1" lang="de-DE" altLang="en-US" sz="1000" b="1" spc="150" dirty="0" err="1">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Google Shape;1672;p48"/>
          <p:cNvSpPr/>
          <p:nvPr>
            <p:custDataLst>
              <p:tags r:id="rId22"/>
            </p:custDataLst>
          </p:nvPr>
        </p:nvSpPr>
        <p:spPr>
          <a:xfrm rot="10800000" flipH="1">
            <a:off x="5688330" y="579501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B77A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4" name="Google Shape;1673;p48"/>
          <p:cNvSpPr txBox="1"/>
          <p:nvPr>
            <p:custDataLst>
              <p:tags r:id="rId23"/>
            </p:custDataLst>
          </p:nvPr>
        </p:nvSpPr>
        <p:spPr>
          <a:xfrm>
            <a:off x="5793740" y="5873115"/>
            <a:ext cx="571500" cy="192405"/>
          </a:xfrm>
          <a:prstGeom prst="rect">
            <a:avLst/>
          </a:prstGeom>
          <a:noFill/>
          <a:ln>
            <a:noFill/>
          </a:ln>
        </p:spPr>
        <p:txBody>
          <a:bodyPr spcFirstLastPara="1" wrap="square" lIns="19067" tIns="19067" rIns="19067" bIns="19067" anchor="ctr" anchorCtr="0">
            <a:normAutofit fontScale="5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6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2012</a:t>
            </a:r>
            <a:endParaRPr kumimoji="0" lang="en-US" altLang="en-GB" sz="16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7" name="文本框 26"/>
          <p:cNvSpPr txBox="1"/>
          <p:nvPr>
            <p:custDataLst>
              <p:tags r:id="rId24"/>
            </p:custDataLst>
          </p:nvPr>
        </p:nvSpPr>
        <p:spPr>
          <a:xfrm>
            <a:off x="5856605" y="6337300"/>
            <a:ext cx="1203960" cy="365125"/>
          </a:xfrm>
          <a:prstGeom prst="rect">
            <a:avLst/>
          </a:prstGeom>
          <a:noFill/>
        </p:spPr>
        <p:txBody>
          <a:bodyPr wrap="square" rtlCol="0" anchor="t">
            <a:noAutofit/>
          </a:bodyPr>
          <a:p>
            <a:pPr algn="ctr"/>
            <a:r>
              <a:rPr lang="de-DE" sz="1000" b="1" dirty="0" smtClean="0">
                <a:sym typeface="+mn-ea"/>
              </a:rPr>
              <a:t>Saudi </a:t>
            </a:r>
            <a:r>
              <a:rPr lang="de-DE" sz="1000" b="1" dirty="0" err="1" smtClean="0">
                <a:sym typeface="+mn-ea"/>
              </a:rPr>
              <a:t>Arabia</a:t>
            </a:r>
            <a:endParaRPr kumimoji="1" lang="de-DE" altLang="en-US" sz="1000" b="1" spc="150" dirty="0" err="1" smtClean="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de-DE" sz="1000" b="1" dirty="0" err="1">
                <a:sym typeface="+mn-ea"/>
              </a:rPr>
              <a:t>Sales</a:t>
            </a:r>
            <a:r>
              <a:rPr lang="de-DE" sz="1000" b="1" dirty="0">
                <a:sym typeface="+mn-ea"/>
              </a:rPr>
              <a:t> </a:t>
            </a:r>
            <a:r>
              <a:rPr lang="de-DE" sz="1000" b="1" dirty="0" smtClean="0">
                <a:sym typeface="+mn-ea"/>
              </a:rPr>
              <a:t>Office</a:t>
            </a:r>
            <a:endParaRPr lang="de-DE" sz="1000" b="1" dirty="0" smtClean="0"/>
          </a:p>
          <a:p>
            <a:pPr algn="ctr"/>
            <a:endParaRPr kumimoji="1" lang="de-DE" altLang="en-US" sz="1000" b="1" spc="150" dirty="0" err="1" smtClean="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Google Shape;1660;p48"/>
          <p:cNvSpPr/>
          <p:nvPr>
            <p:custDataLst>
              <p:tags r:id="rId25"/>
            </p:custDataLst>
          </p:nvPr>
        </p:nvSpPr>
        <p:spPr>
          <a:xfrm>
            <a:off x="6626860" y="537591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63D5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9" name="Google Shape;1661;p48"/>
          <p:cNvSpPr txBox="1"/>
          <p:nvPr>
            <p:custDataLst>
              <p:tags r:id="rId26"/>
            </p:custDataLst>
          </p:nvPr>
        </p:nvSpPr>
        <p:spPr>
          <a:xfrm>
            <a:off x="6697980" y="5582285"/>
            <a:ext cx="608330" cy="192405"/>
          </a:xfrm>
          <a:prstGeom prst="rect">
            <a:avLst/>
          </a:prstGeom>
          <a:noFill/>
          <a:ln>
            <a:noFill/>
          </a:ln>
        </p:spPr>
        <p:txBody>
          <a:bodyPr spcFirstLastPara="1" wrap="square" lIns="19067" tIns="19067" rIns="19067" bIns="19067" anchor="ctr" anchorCtr="0">
            <a:normAutofit fontScale="6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4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2015</a:t>
            </a:r>
            <a:endParaRPr kumimoji="0" lang="en-US" altLang="en-GB" sz="14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0" name="文本框 29"/>
          <p:cNvSpPr txBox="1"/>
          <p:nvPr>
            <p:custDataLst>
              <p:tags r:id="rId27"/>
            </p:custDataLst>
          </p:nvPr>
        </p:nvSpPr>
        <p:spPr>
          <a:xfrm>
            <a:off x="6776720" y="4940935"/>
            <a:ext cx="1203960" cy="365125"/>
          </a:xfrm>
          <a:prstGeom prst="rect">
            <a:avLst/>
          </a:prstGeom>
          <a:noFill/>
        </p:spPr>
        <p:txBody>
          <a:bodyPr wrap="square" rtlCol="0" anchor="b">
            <a:noAutofit/>
          </a:bodyPr>
          <a:p>
            <a:pPr algn="ctr"/>
            <a:r>
              <a:rPr lang="de-DE" altLang="zh-CN" sz="1000" b="1" dirty="0" smtClean="0">
                <a:sym typeface="+mn-ea"/>
              </a:rPr>
              <a:t>MAYSUN</a:t>
            </a:r>
            <a:r>
              <a:rPr lang="de-DE" sz="1000" b="1" dirty="0" smtClean="0">
                <a:sym typeface="+mn-ea"/>
              </a:rPr>
              <a:t> SOLAR</a:t>
            </a:r>
            <a:endParaRPr lang="de-DE" sz="1000" b="1" dirty="0" smtClean="0"/>
          </a:p>
          <a:p>
            <a:pPr algn="ctr"/>
            <a:r>
              <a:rPr lang="de-DE" altLang="zh-CN" sz="1000" b="1" dirty="0" smtClean="0">
                <a:sym typeface="+mn-ea"/>
              </a:rPr>
              <a:t>F</a:t>
            </a:r>
            <a:r>
              <a:rPr lang="de-DE" sz="1000" b="1" dirty="0" smtClean="0">
                <a:sym typeface="+mn-ea"/>
              </a:rPr>
              <a:t>actory</a:t>
            </a:r>
            <a:endParaRPr kumimoji="1" lang="de-DE" altLang="en-US" sz="1000" b="1" spc="150" dirty="0" smtClean="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 name="Google Shape;1666;p48"/>
          <p:cNvSpPr/>
          <p:nvPr>
            <p:custDataLst>
              <p:tags r:id="rId28"/>
            </p:custDataLst>
          </p:nvPr>
        </p:nvSpPr>
        <p:spPr>
          <a:xfrm rot="10800000" flipH="1">
            <a:off x="7648575" y="578612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B77A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43" name="Google Shape;1667;p48"/>
          <p:cNvSpPr txBox="1"/>
          <p:nvPr>
            <p:custDataLst>
              <p:tags r:id="rId29"/>
            </p:custDataLst>
          </p:nvPr>
        </p:nvSpPr>
        <p:spPr>
          <a:xfrm>
            <a:off x="7797165" y="5864225"/>
            <a:ext cx="546735" cy="192405"/>
          </a:xfrm>
          <a:prstGeom prst="rect">
            <a:avLst/>
          </a:prstGeom>
          <a:noFill/>
          <a:ln>
            <a:noFill/>
          </a:ln>
        </p:spPr>
        <p:txBody>
          <a:bodyPr spcFirstLastPara="1" wrap="square" lIns="19067" tIns="19067" rIns="19067" bIns="19067" anchor="ctr" anchorCtr="0">
            <a:normAutofit fontScale="5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525"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2016</a:t>
            </a:r>
            <a:endParaRPr kumimoji="0" lang="en-US" altLang="en-GB" sz="1525"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1" name="文本框 30"/>
          <p:cNvSpPr txBox="1"/>
          <p:nvPr>
            <p:custDataLst>
              <p:tags r:id="rId30"/>
            </p:custDataLst>
          </p:nvPr>
        </p:nvSpPr>
        <p:spPr>
          <a:xfrm>
            <a:off x="7810500" y="6328410"/>
            <a:ext cx="1203960" cy="365125"/>
          </a:xfrm>
          <a:prstGeom prst="rect">
            <a:avLst/>
          </a:prstGeom>
          <a:noFill/>
        </p:spPr>
        <p:txBody>
          <a:bodyPr wrap="square" rtlCol="0" anchor="t">
            <a:noAutofit/>
          </a:bodyPr>
          <a:p>
            <a:pPr algn="ctr"/>
            <a:r>
              <a:rPr lang="de-DE" sz="1000" b="1" dirty="0" err="1">
                <a:sym typeface="+mn-ea"/>
              </a:rPr>
              <a:t>Hungary</a:t>
            </a:r>
            <a:r>
              <a:rPr lang="en-US" altLang="de-DE" sz="1000" b="1" dirty="0" err="1">
                <a:sym typeface="+mn-ea"/>
              </a:rPr>
              <a:t>  </a:t>
            </a:r>
            <a:endParaRPr lang="en-US" altLang="de-DE" sz="1000" b="1" dirty="0" err="1">
              <a:sym typeface="+mn-ea"/>
            </a:endParaRPr>
          </a:p>
          <a:p>
            <a:pPr algn="ctr"/>
            <a:r>
              <a:rPr lang="de-DE" sz="1000" b="1" dirty="0" err="1" smtClean="0">
                <a:sym typeface="+mn-ea"/>
              </a:rPr>
              <a:t>Sales</a:t>
            </a:r>
            <a:r>
              <a:rPr lang="de-DE" sz="1000" b="1" dirty="0" smtClean="0">
                <a:sym typeface="+mn-ea"/>
              </a:rPr>
              <a:t> Office</a:t>
            </a:r>
            <a:endParaRPr lang="de-DE" sz="1000" b="1" dirty="0" smtClean="0"/>
          </a:p>
          <a:p>
            <a:pPr algn="ctr"/>
            <a:endParaRPr kumimoji="1" lang="de-DE" altLang="en-US" sz="1000" b="1" spc="150" dirty="0" err="1">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4" name="Google Shape;1672;p48"/>
          <p:cNvSpPr/>
          <p:nvPr>
            <p:custDataLst>
              <p:tags r:id="rId31"/>
            </p:custDataLst>
          </p:nvPr>
        </p:nvSpPr>
        <p:spPr>
          <a:xfrm rot="10800000" flipH="1">
            <a:off x="9512935" y="578612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B77A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46" name="Google Shape;1673;p48"/>
          <p:cNvSpPr txBox="1"/>
          <p:nvPr>
            <p:custDataLst>
              <p:tags r:id="rId32"/>
            </p:custDataLst>
          </p:nvPr>
        </p:nvSpPr>
        <p:spPr>
          <a:xfrm>
            <a:off x="9618345" y="5864225"/>
            <a:ext cx="571500" cy="192405"/>
          </a:xfrm>
          <a:prstGeom prst="rect">
            <a:avLst/>
          </a:prstGeom>
          <a:noFill/>
          <a:ln>
            <a:noFill/>
          </a:ln>
        </p:spPr>
        <p:txBody>
          <a:bodyPr spcFirstLastPara="1" wrap="square" lIns="19067" tIns="19067" rIns="19067" bIns="19067" anchor="ctr" anchorCtr="0">
            <a:normAutofit fontScale="5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6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2017</a:t>
            </a:r>
            <a:endParaRPr kumimoji="0" lang="en-US" altLang="en-GB" sz="16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47" name="文本框 46"/>
          <p:cNvSpPr txBox="1"/>
          <p:nvPr>
            <p:custDataLst>
              <p:tags r:id="rId33"/>
            </p:custDataLst>
          </p:nvPr>
        </p:nvSpPr>
        <p:spPr>
          <a:xfrm>
            <a:off x="9681210" y="6328410"/>
            <a:ext cx="1203960" cy="365125"/>
          </a:xfrm>
          <a:prstGeom prst="rect">
            <a:avLst/>
          </a:prstGeom>
          <a:noFill/>
        </p:spPr>
        <p:txBody>
          <a:bodyPr wrap="square" rtlCol="0" anchor="t">
            <a:noAutofit/>
          </a:bodyPr>
          <a:p>
            <a:pPr algn="ctr"/>
            <a:r>
              <a:rPr lang="de-DE" altLang="zh-CN" sz="1000" b="1" dirty="0">
                <a:sym typeface="+mn-ea"/>
              </a:rPr>
              <a:t>Germany</a:t>
            </a:r>
            <a:r>
              <a:rPr lang="en-US" altLang="de-DE" sz="1000" b="1" dirty="0">
                <a:sym typeface="+mn-ea"/>
              </a:rPr>
              <a:t>/Italy</a:t>
            </a:r>
            <a:endParaRPr kumimoji="1" lang="de-DE" altLang="en-US" sz="1000" b="1" spc="150" dirty="0" smtClean="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ctr"/>
            <a:r>
              <a:rPr lang="de-DE" sz="1000" b="1" dirty="0" err="1" smtClean="0">
                <a:sym typeface="+mn-ea"/>
              </a:rPr>
              <a:t>Sales</a:t>
            </a:r>
            <a:r>
              <a:rPr lang="de-DE" sz="1000" b="1" dirty="0" smtClean="0">
                <a:sym typeface="+mn-ea"/>
              </a:rPr>
              <a:t> Office</a:t>
            </a:r>
            <a:endParaRPr lang="de-DE" sz="1000" b="1" dirty="0" smtClean="0"/>
          </a:p>
          <a:p>
            <a:pPr algn="ctr"/>
            <a:endParaRPr kumimoji="1" lang="de-DE" altLang="en-US" sz="1000" b="1" spc="150" dirty="0" smtClean="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48" name="Google Shape;1654;p48"/>
          <p:cNvSpPr/>
          <p:nvPr>
            <p:custDataLst>
              <p:tags r:id="rId34"/>
            </p:custDataLst>
          </p:nvPr>
        </p:nvSpPr>
        <p:spPr>
          <a:xfrm>
            <a:off x="8580755" y="536702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63D5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49" name="Google Shape;1655;p48"/>
          <p:cNvSpPr txBox="1"/>
          <p:nvPr>
            <p:custDataLst>
              <p:tags r:id="rId35"/>
            </p:custDataLst>
          </p:nvPr>
        </p:nvSpPr>
        <p:spPr>
          <a:xfrm>
            <a:off x="8703945" y="5569585"/>
            <a:ext cx="551815" cy="192405"/>
          </a:xfrm>
          <a:prstGeom prst="rect">
            <a:avLst/>
          </a:prstGeom>
          <a:noFill/>
          <a:ln>
            <a:noFill/>
          </a:ln>
        </p:spPr>
        <p:txBody>
          <a:bodyPr spcFirstLastPara="1" wrap="square" lIns="19067" tIns="19067" rIns="19067" bIns="19067" anchor="ctr" anchorCtr="0">
            <a:normAutofit fontScale="5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6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2016</a:t>
            </a:r>
            <a:endParaRPr kumimoji="0" lang="en-US" altLang="en-GB" sz="16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50" name="文本框 49"/>
          <p:cNvSpPr txBox="1"/>
          <p:nvPr>
            <p:custDataLst>
              <p:tags r:id="rId36"/>
            </p:custDataLst>
          </p:nvPr>
        </p:nvSpPr>
        <p:spPr>
          <a:xfrm>
            <a:off x="8743315" y="4931410"/>
            <a:ext cx="1203960" cy="365125"/>
          </a:xfrm>
          <a:prstGeom prst="rect">
            <a:avLst/>
          </a:prstGeom>
          <a:noFill/>
        </p:spPr>
        <p:txBody>
          <a:bodyPr wrap="square" rtlCol="0" anchor="b">
            <a:noAutofit/>
          </a:bodyPr>
          <a:p>
            <a:pPr algn="ctr"/>
            <a:r>
              <a:rPr lang="de-DE" altLang="zh-CN" sz="1000" b="1" dirty="0" err="1">
                <a:sym typeface="+mn-ea"/>
              </a:rPr>
              <a:t>Poland</a:t>
            </a:r>
            <a:endParaRPr kumimoji="1" lang="de-DE" altLang="zh-CN" sz="1000" b="1" spc="150" dirty="0" err="1">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de-DE" sz="1000" b="1" dirty="0" err="1" smtClean="0">
                <a:sym typeface="+mn-ea"/>
              </a:rPr>
              <a:t>Sales</a:t>
            </a:r>
            <a:r>
              <a:rPr lang="de-DE" sz="1000" b="1" dirty="0" smtClean="0">
                <a:sym typeface="+mn-ea"/>
              </a:rPr>
              <a:t> Office</a:t>
            </a:r>
            <a:endParaRPr kumimoji="1" lang="en-US" altLang="de-DE" sz="1000" b="1" spc="150" dirty="0" smtClean="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5" name="Google Shape;1660;p48"/>
          <p:cNvSpPr/>
          <p:nvPr>
            <p:custDataLst>
              <p:tags r:id="rId37"/>
            </p:custDataLst>
          </p:nvPr>
        </p:nvSpPr>
        <p:spPr>
          <a:xfrm>
            <a:off x="10451465" y="5367020"/>
            <a:ext cx="909955" cy="466725"/>
          </a:xfrm>
          <a:custGeom>
            <a:avLst/>
            <a:gdLst/>
            <a:ahLst/>
            <a:cxnLst/>
            <a:rect l="l" t="t" r="r" b="b"/>
            <a:pathLst>
              <a:path w="21534" h="21599" extrusionOk="0">
                <a:moveTo>
                  <a:pt x="18068" y="0"/>
                </a:moveTo>
                <a:cubicBezTo>
                  <a:pt x="17919" y="-1"/>
                  <a:pt x="17772" y="110"/>
                  <a:pt x="17662" y="332"/>
                </a:cubicBezTo>
                <a:lnTo>
                  <a:pt x="14753" y="6023"/>
                </a:lnTo>
                <a:cubicBezTo>
                  <a:pt x="14528" y="6463"/>
                  <a:pt x="14528" y="7177"/>
                  <a:pt x="14753" y="7617"/>
                </a:cubicBezTo>
                <a:cubicBezTo>
                  <a:pt x="14978" y="8057"/>
                  <a:pt x="15343" y="8057"/>
                  <a:pt x="15568" y="7617"/>
                </a:cubicBezTo>
                <a:lnTo>
                  <a:pt x="17507" y="3823"/>
                </a:lnTo>
                <a:lnTo>
                  <a:pt x="17507" y="15982"/>
                </a:lnTo>
                <a:cubicBezTo>
                  <a:pt x="17539" y="16819"/>
                  <a:pt x="17391" y="17643"/>
                  <a:pt x="17098" y="18256"/>
                </a:cubicBezTo>
                <a:cubicBezTo>
                  <a:pt x="16780" y="18923"/>
                  <a:pt x="16325" y="19271"/>
                  <a:pt x="15860" y="19205"/>
                </a:cubicBezTo>
                <a:lnTo>
                  <a:pt x="533" y="19296"/>
                </a:lnTo>
                <a:cubicBezTo>
                  <a:pt x="238" y="19351"/>
                  <a:pt x="10" y="19826"/>
                  <a:pt x="0" y="20406"/>
                </a:cubicBezTo>
                <a:cubicBezTo>
                  <a:pt x="-10" y="21016"/>
                  <a:pt x="223" y="21537"/>
                  <a:pt x="533" y="21599"/>
                </a:cubicBezTo>
                <a:lnTo>
                  <a:pt x="16315" y="21508"/>
                </a:lnTo>
                <a:cubicBezTo>
                  <a:pt x="16973" y="21408"/>
                  <a:pt x="17583" y="20801"/>
                  <a:pt x="18012" y="19822"/>
                </a:cubicBezTo>
                <a:cubicBezTo>
                  <a:pt x="18355" y="19041"/>
                  <a:pt x="18560" y="18066"/>
                  <a:pt x="18599" y="17039"/>
                </a:cubicBezTo>
                <a:lnTo>
                  <a:pt x="18599" y="3800"/>
                </a:lnTo>
                <a:lnTo>
                  <a:pt x="20550" y="7617"/>
                </a:lnTo>
                <a:cubicBezTo>
                  <a:pt x="20775" y="8057"/>
                  <a:pt x="21140" y="8057"/>
                  <a:pt x="21365" y="7617"/>
                </a:cubicBezTo>
                <a:cubicBezTo>
                  <a:pt x="21590" y="7177"/>
                  <a:pt x="21590" y="6463"/>
                  <a:pt x="21365" y="6023"/>
                </a:cubicBezTo>
                <a:lnTo>
                  <a:pt x="18477" y="332"/>
                </a:lnTo>
                <a:cubicBezTo>
                  <a:pt x="18368" y="119"/>
                  <a:pt x="18221" y="2"/>
                  <a:pt x="18068" y="0"/>
                </a:cubicBezTo>
                <a:close/>
              </a:path>
            </a:pathLst>
          </a:custGeom>
          <a:solidFill>
            <a:srgbClr val="063D54"/>
          </a:solidFill>
          <a:ln>
            <a:noFill/>
          </a:ln>
        </p:spPr>
        <p:txBody>
          <a:bodyPr spcFirstLastPara="1" wrap="square" lIns="0" tIns="0" rIns="0" bIns="0" anchor="ctr" anchorCtr="0">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1065" b="0" i="0" u="none" strike="noStrike" kern="1200" cap="none" spc="0" normalizeH="0" baseline="0" noProof="0">
              <a:ln>
                <a:noFill/>
              </a:ln>
              <a:solidFill>
                <a:srgbClr val="74808C"/>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6" name="Google Shape;1661;p48"/>
          <p:cNvSpPr txBox="1"/>
          <p:nvPr>
            <p:custDataLst>
              <p:tags r:id="rId38"/>
            </p:custDataLst>
          </p:nvPr>
        </p:nvSpPr>
        <p:spPr>
          <a:xfrm>
            <a:off x="10523220" y="5573395"/>
            <a:ext cx="608330" cy="192405"/>
          </a:xfrm>
          <a:prstGeom prst="rect">
            <a:avLst/>
          </a:prstGeom>
          <a:noFill/>
          <a:ln>
            <a:noFill/>
          </a:ln>
        </p:spPr>
        <p:txBody>
          <a:bodyPr spcFirstLastPara="1" wrap="square" lIns="19067" tIns="19067" rIns="19067" bIns="19067" anchor="ctr" anchorCtr="0">
            <a:normAutofit fontScale="65000" lnSpcReduction="20000"/>
          </a:bodyPr>
          <a:p>
            <a:pPr marL="0" marR="0" lvl="0" indent="0" algn="r" defTabSz="457200" rtl="0" eaLnBrk="1" fontAlgn="auto" latinLnBrk="0" hangingPunct="1">
              <a:lnSpc>
                <a:spcPct val="120000"/>
              </a:lnSpc>
              <a:spcBef>
                <a:spcPts val="0"/>
              </a:spcBef>
              <a:spcAft>
                <a:spcPts val="0"/>
              </a:spcAft>
              <a:buClrTx/>
              <a:buSzTx/>
              <a:buFontTx/>
              <a:buNone/>
            </a:pPr>
            <a:r>
              <a:rPr kumimoji="0" lang="en-US" altLang="en-GB" sz="14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2021</a:t>
            </a:r>
            <a:endParaRPr kumimoji="0" lang="en-US" altLang="en-GB" sz="1400" b="1" i="0" u="none" strike="noStrike" kern="1200" cap="none" spc="150" normalizeH="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pic>
        <p:nvPicPr>
          <p:cNvPr id="122" name="图片 121" descr="地图-地标"/>
          <p:cNvPicPr>
            <a:picLocks noChangeAspect="1"/>
          </p:cNvPicPr>
          <p:nvPr/>
        </p:nvPicPr>
        <p:blipFill>
          <a:blip r:embed="rId39"/>
          <a:stretch>
            <a:fillRect/>
          </a:stretch>
        </p:blipFill>
        <p:spPr>
          <a:xfrm>
            <a:off x="8489950" y="3236595"/>
            <a:ext cx="274955" cy="274955"/>
          </a:xfrm>
          <a:prstGeom prst="rect">
            <a:avLst/>
          </a:prstGeom>
        </p:spPr>
      </p:pic>
      <p:sp>
        <p:nvSpPr>
          <p:cNvPr id="53" name="文本框 52"/>
          <p:cNvSpPr txBox="1"/>
          <p:nvPr>
            <p:custDataLst>
              <p:tags r:id="rId40"/>
            </p:custDataLst>
          </p:nvPr>
        </p:nvSpPr>
        <p:spPr>
          <a:xfrm>
            <a:off x="10611485" y="4940935"/>
            <a:ext cx="1203960" cy="365125"/>
          </a:xfrm>
          <a:prstGeom prst="rect">
            <a:avLst/>
          </a:prstGeom>
          <a:noFill/>
        </p:spPr>
        <p:txBody>
          <a:bodyPr wrap="square" rtlCol="0" anchor="b">
            <a:noAutofit/>
          </a:bodyPr>
          <a:p>
            <a:pPr algn="ctr"/>
            <a:r>
              <a:rPr lang="en-US" altLang="de-DE" sz="1000" b="1" dirty="0" err="1">
                <a:sym typeface="+mn-ea"/>
              </a:rPr>
              <a:t>Nertherland</a:t>
            </a:r>
            <a:endParaRPr kumimoji="1" lang="en-US" altLang="de-DE" sz="1000" b="1" spc="150" dirty="0" err="1">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de-DE" sz="1000" b="1" dirty="0" err="1" smtClean="0">
                <a:sym typeface="+mn-ea"/>
              </a:rPr>
              <a:t>Sales</a:t>
            </a:r>
            <a:r>
              <a:rPr lang="de-DE" sz="1000" b="1" dirty="0" smtClean="0">
                <a:sym typeface="+mn-ea"/>
              </a:rPr>
              <a:t> Office</a:t>
            </a:r>
            <a:endParaRPr kumimoji="1" lang="en-US" altLang="de-DE" sz="1000" b="1" spc="150" dirty="0" err="1">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11" name="图片 110" descr="地图-地标"/>
          <p:cNvPicPr>
            <a:picLocks noChangeAspect="1"/>
          </p:cNvPicPr>
          <p:nvPr/>
        </p:nvPicPr>
        <p:blipFill>
          <a:blip r:embed="rId39"/>
          <a:stretch>
            <a:fillRect/>
          </a:stretch>
        </p:blipFill>
        <p:spPr>
          <a:xfrm>
            <a:off x="7462520" y="2613660"/>
            <a:ext cx="274955" cy="274955"/>
          </a:xfrm>
          <a:prstGeom prst="rect">
            <a:avLst/>
          </a:prstGeom>
        </p:spPr>
      </p:pic>
      <p:pic>
        <p:nvPicPr>
          <p:cNvPr id="110" name="图片 109" descr="地图-地标"/>
          <p:cNvPicPr>
            <a:picLocks noChangeAspect="1"/>
          </p:cNvPicPr>
          <p:nvPr/>
        </p:nvPicPr>
        <p:blipFill>
          <a:blip r:embed="rId39"/>
          <a:stretch>
            <a:fillRect/>
          </a:stretch>
        </p:blipFill>
        <p:spPr>
          <a:xfrm>
            <a:off x="6771640" y="2609215"/>
            <a:ext cx="274955" cy="274955"/>
          </a:xfrm>
          <a:prstGeom prst="rect">
            <a:avLst/>
          </a:prstGeom>
        </p:spPr>
      </p:pic>
      <p:grpSp>
        <p:nvGrpSpPr>
          <p:cNvPr id="88" name="Gruppieren 66"/>
          <p:cNvGrpSpPr/>
          <p:nvPr/>
        </p:nvGrpSpPr>
        <p:grpSpPr>
          <a:xfrm rot="0">
            <a:off x="8489950" y="2252345"/>
            <a:ext cx="352425" cy="364490"/>
            <a:chOff x="3800473" y="3094284"/>
            <a:chExt cx="2378345" cy="2668340"/>
          </a:xfrm>
          <a:noFill/>
        </p:grpSpPr>
        <p:sp>
          <p:nvSpPr>
            <p:cNvPr id="89" name="Ellipse 67"/>
            <p:cNvSpPr/>
            <p:nvPr/>
          </p:nvSpPr>
          <p:spPr>
            <a:xfrm>
              <a:off x="4211960" y="3501008"/>
              <a:ext cx="720080" cy="720080"/>
            </a:xfrm>
            <a:prstGeom prst="ellipse">
              <a:avLst/>
            </a:prstGeom>
            <a:grp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de-DE"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90" name="Freihandform 68"/>
            <p:cNvSpPr/>
            <p:nvPr/>
          </p:nvSpPr>
          <p:spPr>
            <a:xfrm>
              <a:off x="4589706" y="4090350"/>
              <a:ext cx="1589112" cy="1647061"/>
            </a:xfrm>
            <a:custGeom>
              <a:avLst/>
              <a:gdLst>
                <a:gd name="connsiteX0" fmla="*/ 0 w 1515036"/>
                <a:gd name="connsiteY0" fmla="*/ 1559859 h 1559859"/>
                <a:gd name="connsiteX1" fmla="*/ 1290918 w 1515036"/>
                <a:gd name="connsiteY1" fmla="*/ 636494 h 1559859"/>
                <a:gd name="connsiteX2" fmla="*/ 1515036 w 1515036"/>
                <a:gd name="connsiteY2" fmla="*/ 0 h 1559859"/>
                <a:gd name="connsiteX3" fmla="*/ 726142 w 1515036"/>
                <a:gd name="connsiteY3" fmla="*/ 35859 h 1559859"/>
                <a:gd name="connsiteX4" fmla="*/ 0 w 1515036"/>
                <a:gd name="connsiteY4" fmla="*/ 1559859 h 1559859"/>
                <a:gd name="connsiteX0-1" fmla="*/ 160 w 1515196"/>
                <a:gd name="connsiteY0-2" fmla="*/ 1559859 h 1559859"/>
                <a:gd name="connsiteX1-3" fmla="*/ 1291078 w 1515196"/>
                <a:gd name="connsiteY1-4" fmla="*/ 636494 h 1559859"/>
                <a:gd name="connsiteX2-5" fmla="*/ 1515196 w 1515196"/>
                <a:gd name="connsiteY2-6" fmla="*/ 0 h 1559859"/>
                <a:gd name="connsiteX3-7" fmla="*/ 726302 w 1515196"/>
                <a:gd name="connsiteY3-8" fmla="*/ 35859 h 1559859"/>
                <a:gd name="connsiteX4-9" fmla="*/ 160 w 1515196"/>
                <a:gd name="connsiteY4-10" fmla="*/ 1559859 h 1559859"/>
                <a:gd name="connsiteX0-11" fmla="*/ 330 w 1515366"/>
                <a:gd name="connsiteY0-12" fmla="*/ 1640141 h 1640141"/>
                <a:gd name="connsiteX1-13" fmla="*/ 1291248 w 1515366"/>
                <a:gd name="connsiteY1-14" fmla="*/ 716776 h 1640141"/>
                <a:gd name="connsiteX2-15" fmla="*/ 1515366 w 1515366"/>
                <a:gd name="connsiteY2-16" fmla="*/ 80282 h 1640141"/>
                <a:gd name="connsiteX3-17" fmla="*/ 726472 w 1515366"/>
                <a:gd name="connsiteY3-18" fmla="*/ 116141 h 1640141"/>
                <a:gd name="connsiteX4-19" fmla="*/ 330 w 1515366"/>
                <a:gd name="connsiteY4-20" fmla="*/ 1640141 h 1640141"/>
                <a:gd name="connsiteX0-21" fmla="*/ 330 w 1538809"/>
                <a:gd name="connsiteY0-22" fmla="*/ 1672038 h 1672038"/>
                <a:gd name="connsiteX1-23" fmla="*/ 1291248 w 1538809"/>
                <a:gd name="connsiteY1-24" fmla="*/ 748673 h 1672038"/>
                <a:gd name="connsiteX2-25" fmla="*/ 1515366 w 1538809"/>
                <a:gd name="connsiteY2-26" fmla="*/ 112179 h 1672038"/>
                <a:gd name="connsiteX3-27" fmla="*/ 726472 w 1538809"/>
                <a:gd name="connsiteY3-28" fmla="*/ 148038 h 1672038"/>
                <a:gd name="connsiteX4-29" fmla="*/ 330 w 1538809"/>
                <a:gd name="connsiteY4-30" fmla="*/ 1672038 h 1672038"/>
                <a:gd name="connsiteX0-31" fmla="*/ 330 w 1573762"/>
                <a:gd name="connsiteY0-32" fmla="*/ 1672038 h 1672038"/>
                <a:gd name="connsiteX1-33" fmla="*/ 1291248 w 1573762"/>
                <a:gd name="connsiteY1-34" fmla="*/ 748673 h 1672038"/>
                <a:gd name="connsiteX2-35" fmla="*/ 1515366 w 1573762"/>
                <a:gd name="connsiteY2-36" fmla="*/ 112179 h 1672038"/>
                <a:gd name="connsiteX3-37" fmla="*/ 726472 w 1573762"/>
                <a:gd name="connsiteY3-38" fmla="*/ 148038 h 1672038"/>
                <a:gd name="connsiteX4-39" fmla="*/ 330 w 1573762"/>
                <a:gd name="connsiteY4-40" fmla="*/ 1672038 h 1672038"/>
                <a:gd name="connsiteX0-41" fmla="*/ 330 w 1574062"/>
                <a:gd name="connsiteY0-42" fmla="*/ 1692031 h 1692031"/>
                <a:gd name="connsiteX1-43" fmla="*/ 1291248 w 1574062"/>
                <a:gd name="connsiteY1-44" fmla="*/ 768666 h 1692031"/>
                <a:gd name="connsiteX2-45" fmla="*/ 1515366 w 1574062"/>
                <a:gd name="connsiteY2-46" fmla="*/ 132172 h 1692031"/>
                <a:gd name="connsiteX3-47" fmla="*/ 726472 w 1574062"/>
                <a:gd name="connsiteY3-48" fmla="*/ 168031 h 1692031"/>
                <a:gd name="connsiteX4-49" fmla="*/ 330 w 1574062"/>
                <a:gd name="connsiteY4-50" fmla="*/ 1692031 h 1692031"/>
                <a:gd name="connsiteX0-51" fmla="*/ 330 w 1588051"/>
                <a:gd name="connsiteY0-52" fmla="*/ 1692031 h 1692031"/>
                <a:gd name="connsiteX1-53" fmla="*/ 1291248 w 1588051"/>
                <a:gd name="connsiteY1-54" fmla="*/ 768666 h 1692031"/>
                <a:gd name="connsiteX2-55" fmla="*/ 1515366 w 1588051"/>
                <a:gd name="connsiteY2-56" fmla="*/ 132172 h 1692031"/>
                <a:gd name="connsiteX3-57" fmla="*/ 726472 w 1588051"/>
                <a:gd name="connsiteY3-58" fmla="*/ 168031 h 1692031"/>
                <a:gd name="connsiteX4-59" fmla="*/ 330 w 1588051"/>
                <a:gd name="connsiteY4-60" fmla="*/ 1692031 h 1692031"/>
                <a:gd name="connsiteX0-61" fmla="*/ 316 w 1588037"/>
                <a:gd name="connsiteY0-62" fmla="*/ 1693862 h 1693862"/>
                <a:gd name="connsiteX1-63" fmla="*/ 1291234 w 1588037"/>
                <a:gd name="connsiteY1-64" fmla="*/ 770497 h 1693862"/>
                <a:gd name="connsiteX2-65" fmla="*/ 1515352 w 1588037"/>
                <a:gd name="connsiteY2-66" fmla="*/ 134003 h 1693862"/>
                <a:gd name="connsiteX3-67" fmla="*/ 726458 w 1588037"/>
                <a:gd name="connsiteY3-68" fmla="*/ 169862 h 1693862"/>
                <a:gd name="connsiteX4-69" fmla="*/ 316 w 1588037"/>
                <a:gd name="connsiteY4-70" fmla="*/ 1693862 h 1693862"/>
                <a:gd name="connsiteX0-71" fmla="*/ 316 w 1588037"/>
                <a:gd name="connsiteY0-72" fmla="*/ 1693862 h 1693862"/>
                <a:gd name="connsiteX1-73" fmla="*/ 1291234 w 1588037"/>
                <a:gd name="connsiteY1-74" fmla="*/ 770497 h 1693862"/>
                <a:gd name="connsiteX2-75" fmla="*/ 1515352 w 1588037"/>
                <a:gd name="connsiteY2-76" fmla="*/ 134003 h 1693862"/>
                <a:gd name="connsiteX3-77" fmla="*/ 726458 w 1588037"/>
                <a:gd name="connsiteY3-78" fmla="*/ 169862 h 1693862"/>
                <a:gd name="connsiteX4-79" fmla="*/ 316 w 1588037"/>
                <a:gd name="connsiteY4-80" fmla="*/ 1693862 h 1693862"/>
                <a:gd name="connsiteX0-81" fmla="*/ 225 w 1587946"/>
                <a:gd name="connsiteY0-82" fmla="*/ 1665947 h 1665947"/>
                <a:gd name="connsiteX1-83" fmla="*/ 1291143 w 1587946"/>
                <a:gd name="connsiteY1-84" fmla="*/ 742582 h 1665947"/>
                <a:gd name="connsiteX2-85" fmla="*/ 1515261 w 1587946"/>
                <a:gd name="connsiteY2-86" fmla="*/ 106088 h 1665947"/>
                <a:gd name="connsiteX3-87" fmla="*/ 726367 w 1587946"/>
                <a:gd name="connsiteY3-88" fmla="*/ 141947 h 1665947"/>
                <a:gd name="connsiteX4-89" fmla="*/ 225 w 1587946"/>
                <a:gd name="connsiteY4-90" fmla="*/ 1665947 h 1665947"/>
                <a:gd name="connsiteX0-91" fmla="*/ 225 w 1589112"/>
                <a:gd name="connsiteY0-92" fmla="*/ 1647061 h 1647061"/>
                <a:gd name="connsiteX1-93" fmla="*/ 1300668 w 1589112"/>
                <a:gd name="connsiteY1-94" fmla="*/ 761796 h 1647061"/>
                <a:gd name="connsiteX2-95" fmla="*/ 1515261 w 1589112"/>
                <a:gd name="connsiteY2-96" fmla="*/ 87202 h 1647061"/>
                <a:gd name="connsiteX3-97" fmla="*/ 726367 w 1589112"/>
                <a:gd name="connsiteY3-98" fmla="*/ 123061 h 1647061"/>
                <a:gd name="connsiteX4-99" fmla="*/ 225 w 1589112"/>
                <a:gd name="connsiteY4-100" fmla="*/ 1647061 h 16470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89112" h="1647061">
                  <a:moveTo>
                    <a:pt x="225" y="1647061"/>
                  </a:moveTo>
                  <a:cubicBezTo>
                    <a:pt x="435293" y="1182110"/>
                    <a:pt x="925924" y="931098"/>
                    <a:pt x="1300668" y="761796"/>
                  </a:cubicBezTo>
                  <a:cubicBezTo>
                    <a:pt x="1675412" y="592494"/>
                    <a:pt x="1610978" y="193658"/>
                    <a:pt x="1515261" y="87202"/>
                  </a:cubicBezTo>
                  <a:cubicBezTo>
                    <a:pt x="1419544" y="-19254"/>
                    <a:pt x="1113157" y="-50817"/>
                    <a:pt x="726367" y="123061"/>
                  </a:cubicBezTo>
                  <a:cubicBezTo>
                    <a:pt x="339577" y="296939"/>
                    <a:pt x="-10141" y="853311"/>
                    <a:pt x="225" y="1647061"/>
                  </a:cubicBezTo>
                  <a:close/>
                </a:path>
              </a:pathLst>
            </a:custGeom>
            <a:grp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de-DE"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91" name="Freihandform 69"/>
            <p:cNvSpPr/>
            <p:nvPr/>
          </p:nvSpPr>
          <p:spPr>
            <a:xfrm>
              <a:off x="3800474" y="3094284"/>
              <a:ext cx="1533526" cy="2668340"/>
            </a:xfrm>
            <a:custGeom>
              <a:avLst/>
              <a:gdLst/>
              <a:ahLst/>
              <a:cxnLst/>
              <a:rect l="l" t="t" r="r" b="b"/>
              <a:pathLst>
                <a:path w="1533526" h="2668340">
                  <a:moveTo>
                    <a:pt x="766763" y="533779"/>
                  </a:moveTo>
                  <a:cubicBezTo>
                    <a:pt x="630197" y="533779"/>
                    <a:pt x="519488" y="644488"/>
                    <a:pt x="519488" y="781054"/>
                  </a:cubicBezTo>
                  <a:cubicBezTo>
                    <a:pt x="519488" y="917620"/>
                    <a:pt x="630197" y="1028329"/>
                    <a:pt x="766763" y="1028329"/>
                  </a:cubicBezTo>
                  <a:cubicBezTo>
                    <a:pt x="903329" y="1028329"/>
                    <a:pt x="1014038" y="917620"/>
                    <a:pt x="1014038" y="781054"/>
                  </a:cubicBezTo>
                  <a:cubicBezTo>
                    <a:pt x="1014038" y="644488"/>
                    <a:pt x="903329" y="533779"/>
                    <a:pt x="766763" y="533779"/>
                  </a:cubicBezTo>
                  <a:close/>
                  <a:moveTo>
                    <a:pt x="766763" y="0"/>
                  </a:moveTo>
                  <a:cubicBezTo>
                    <a:pt x="1190235" y="0"/>
                    <a:pt x="1533526" y="343291"/>
                    <a:pt x="1533526" y="766763"/>
                  </a:cubicBezTo>
                  <a:cubicBezTo>
                    <a:pt x="1533526" y="911211"/>
                    <a:pt x="1493583" y="1046331"/>
                    <a:pt x="1421710" y="1160215"/>
                  </a:cubicBezTo>
                  <a:lnTo>
                    <a:pt x="1422401" y="1160215"/>
                  </a:lnTo>
                  <a:lnTo>
                    <a:pt x="1419055" y="1165106"/>
                  </a:lnTo>
                  <a:cubicBezTo>
                    <a:pt x="1408348" y="1187522"/>
                    <a:pt x="1394461" y="1207926"/>
                    <a:pt x="1377440" y="1225932"/>
                  </a:cubicBezTo>
                  <a:cubicBezTo>
                    <a:pt x="1080096" y="1643349"/>
                    <a:pt x="797149" y="2099893"/>
                    <a:pt x="781051" y="2668340"/>
                  </a:cubicBezTo>
                  <a:lnTo>
                    <a:pt x="746126" y="2668340"/>
                  </a:lnTo>
                  <a:cubicBezTo>
                    <a:pt x="749188" y="2067299"/>
                    <a:pt x="433462" y="1619748"/>
                    <a:pt x="140028" y="1206470"/>
                  </a:cubicBezTo>
                  <a:cubicBezTo>
                    <a:pt x="134210" y="1200333"/>
                    <a:pt x="129508" y="1193406"/>
                    <a:pt x="125738" y="1185863"/>
                  </a:cubicBezTo>
                  <a:cubicBezTo>
                    <a:pt x="119958" y="1177185"/>
                    <a:pt x="113947" y="1168694"/>
                    <a:pt x="107951" y="1160215"/>
                  </a:cubicBezTo>
                  <a:lnTo>
                    <a:pt x="111817" y="1160215"/>
                  </a:lnTo>
                  <a:cubicBezTo>
                    <a:pt x="39943" y="1046331"/>
                    <a:pt x="0" y="911211"/>
                    <a:pt x="0" y="766763"/>
                  </a:cubicBezTo>
                  <a:cubicBezTo>
                    <a:pt x="0" y="343291"/>
                    <a:pt x="343291" y="0"/>
                    <a:pt x="766763" y="0"/>
                  </a:cubicBezTo>
                  <a:close/>
                </a:path>
              </a:pathLst>
            </a:custGeom>
            <a:grp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de-DE"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grpSp>
      <p:grpSp>
        <p:nvGrpSpPr>
          <p:cNvPr id="55" name="Gruppieren 70"/>
          <p:cNvGrpSpPr/>
          <p:nvPr/>
        </p:nvGrpSpPr>
        <p:grpSpPr>
          <a:xfrm rot="0">
            <a:off x="6994525" y="2405380"/>
            <a:ext cx="352425" cy="364490"/>
            <a:chOff x="3800473" y="3094284"/>
            <a:chExt cx="2378345" cy="2668340"/>
          </a:xfrm>
          <a:noFill/>
        </p:grpSpPr>
        <p:sp>
          <p:nvSpPr>
            <p:cNvPr id="81" name="Ellipse 71"/>
            <p:cNvSpPr/>
            <p:nvPr/>
          </p:nvSpPr>
          <p:spPr>
            <a:xfrm>
              <a:off x="4211960" y="3501008"/>
              <a:ext cx="720080" cy="720080"/>
            </a:xfrm>
            <a:prstGeom prst="ellipse">
              <a:avLst/>
            </a:prstGeom>
            <a:grp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de-DE"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82" name="Freihandform 72"/>
            <p:cNvSpPr/>
            <p:nvPr/>
          </p:nvSpPr>
          <p:spPr>
            <a:xfrm>
              <a:off x="4589706" y="4090350"/>
              <a:ext cx="1589112" cy="1647061"/>
            </a:xfrm>
            <a:custGeom>
              <a:avLst/>
              <a:gdLst>
                <a:gd name="connsiteX0" fmla="*/ 0 w 1515036"/>
                <a:gd name="connsiteY0" fmla="*/ 1559859 h 1559859"/>
                <a:gd name="connsiteX1" fmla="*/ 1290918 w 1515036"/>
                <a:gd name="connsiteY1" fmla="*/ 636494 h 1559859"/>
                <a:gd name="connsiteX2" fmla="*/ 1515036 w 1515036"/>
                <a:gd name="connsiteY2" fmla="*/ 0 h 1559859"/>
                <a:gd name="connsiteX3" fmla="*/ 726142 w 1515036"/>
                <a:gd name="connsiteY3" fmla="*/ 35859 h 1559859"/>
                <a:gd name="connsiteX4" fmla="*/ 0 w 1515036"/>
                <a:gd name="connsiteY4" fmla="*/ 1559859 h 1559859"/>
                <a:gd name="connsiteX0-1" fmla="*/ 160 w 1515196"/>
                <a:gd name="connsiteY0-2" fmla="*/ 1559859 h 1559859"/>
                <a:gd name="connsiteX1-3" fmla="*/ 1291078 w 1515196"/>
                <a:gd name="connsiteY1-4" fmla="*/ 636494 h 1559859"/>
                <a:gd name="connsiteX2-5" fmla="*/ 1515196 w 1515196"/>
                <a:gd name="connsiteY2-6" fmla="*/ 0 h 1559859"/>
                <a:gd name="connsiteX3-7" fmla="*/ 726302 w 1515196"/>
                <a:gd name="connsiteY3-8" fmla="*/ 35859 h 1559859"/>
                <a:gd name="connsiteX4-9" fmla="*/ 160 w 1515196"/>
                <a:gd name="connsiteY4-10" fmla="*/ 1559859 h 1559859"/>
                <a:gd name="connsiteX0-11" fmla="*/ 330 w 1515366"/>
                <a:gd name="connsiteY0-12" fmla="*/ 1640141 h 1640141"/>
                <a:gd name="connsiteX1-13" fmla="*/ 1291248 w 1515366"/>
                <a:gd name="connsiteY1-14" fmla="*/ 716776 h 1640141"/>
                <a:gd name="connsiteX2-15" fmla="*/ 1515366 w 1515366"/>
                <a:gd name="connsiteY2-16" fmla="*/ 80282 h 1640141"/>
                <a:gd name="connsiteX3-17" fmla="*/ 726472 w 1515366"/>
                <a:gd name="connsiteY3-18" fmla="*/ 116141 h 1640141"/>
                <a:gd name="connsiteX4-19" fmla="*/ 330 w 1515366"/>
                <a:gd name="connsiteY4-20" fmla="*/ 1640141 h 1640141"/>
                <a:gd name="connsiteX0-21" fmla="*/ 330 w 1538809"/>
                <a:gd name="connsiteY0-22" fmla="*/ 1672038 h 1672038"/>
                <a:gd name="connsiteX1-23" fmla="*/ 1291248 w 1538809"/>
                <a:gd name="connsiteY1-24" fmla="*/ 748673 h 1672038"/>
                <a:gd name="connsiteX2-25" fmla="*/ 1515366 w 1538809"/>
                <a:gd name="connsiteY2-26" fmla="*/ 112179 h 1672038"/>
                <a:gd name="connsiteX3-27" fmla="*/ 726472 w 1538809"/>
                <a:gd name="connsiteY3-28" fmla="*/ 148038 h 1672038"/>
                <a:gd name="connsiteX4-29" fmla="*/ 330 w 1538809"/>
                <a:gd name="connsiteY4-30" fmla="*/ 1672038 h 1672038"/>
                <a:gd name="connsiteX0-31" fmla="*/ 330 w 1573762"/>
                <a:gd name="connsiteY0-32" fmla="*/ 1672038 h 1672038"/>
                <a:gd name="connsiteX1-33" fmla="*/ 1291248 w 1573762"/>
                <a:gd name="connsiteY1-34" fmla="*/ 748673 h 1672038"/>
                <a:gd name="connsiteX2-35" fmla="*/ 1515366 w 1573762"/>
                <a:gd name="connsiteY2-36" fmla="*/ 112179 h 1672038"/>
                <a:gd name="connsiteX3-37" fmla="*/ 726472 w 1573762"/>
                <a:gd name="connsiteY3-38" fmla="*/ 148038 h 1672038"/>
                <a:gd name="connsiteX4-39" fmla="*/ 330 w 1573762"/>
                <a:gd name="connsiteY4-40" fmla="*/ 1672038 h 1672038"/>
                <a:gd name="connsiteX0-41" fmla="*/ 330 w 1574062"/>
                <a:gd name="connsiteY0-42" fmla="*/ 1692031 h 1692031"/>
                <a:gd name="connsiteX1-43" fmla="*/ 1291248 w 1574062"/>
                <a:gd name="connsiteY1-44" fmla="*/ 768666 h 1692031"/>
                <a:gd name="connsiteX2-45" fmla="*/ 1515366 w 1574062"/>
                <a:gd name="connsiteY2-46" fmla="*/ 132172 h 1692031"/>
                <a:gd name="connsiteX3-47" fmla="*/ 726472 w 1574062"/>
                <a:gd name="connsiteY3-48" fmla="*/ 168031 h 1692031"/>
                <a:gd name="connsiteX4-49" fmla="*/ 330 w 1574062"/>
                <a:gd name="connsiteY4-50" fmla="*/ 1692031 h 1692031"/>
                <a:gd name="connsiteX0-51" fmla="*/ 330 w 1588051"/>
                <a:gd name="connsiteY0-52" fmla="*/ 1692031 h 1692031"/>
                <a:gd name="connsiteX1-53" fmla="*/ 1291248 w 1588051"/>
                <a:gd name="connsiteY1-54" fmla="*/ 768666 h 1692031"/>
                <a:gd name="connsiteX2-55" fmla="*/ 1515366 w 1588051"/>
                <a:gd name="connsiteY2-56" fmla="*/ 132172 h 1692031"/>
                <a:gd name="connsiteX3-57" fmla="*/ 726472 w 1588051"/>
                <a:gd name="connsiteY3-58" fmla="*/ 168031 h 1692031"/>
                <a:gd name="connsiteX4-59" fmla="*/ 330 w 1588051"/>
                <a:gd name="connsiteY4-60" fmla="*/ 1692031 h 1692031"/>
                <a:gd name="connsiteX0-61" fmla="*/ 316 w 1588037"/>
                <a:gd name="connsiteY0-62" fmla="*/ 1693862 h 1693862"/>
                <a:gd name="connsiteX1-63" fmla="*/ 1291234 w 1588037"/>
                <a:gd name="connsiteY1-64" fmla="*/ 770497 h 1693862"/>
                <a:gd name="connsiteX2-65" fmla="*/ 1515352 w 1588037"/>
                <a:gd name="connsiteY2-66" fmla="*/ 134003 h 1693862"/>
                <a:gd name="connsiteX3-67" fmla="*/ 726458 w 1588037"/>
                <a:gd name="connsiteY3-68" fmla="*/ 169862 h 1693862"/>
                <a:gd name="connsiteX4-69" fmla="*/ 316 w 1588037"/>
                <a:gd name="connsiteY4-70" fmla="*/ 1693862 h 1693862"/>
                <a:gd name="connsiteX0-71" fmla="*/ 316 w 1588037"/>
                <a:gd name="connsiteY0-72" fmla="*/ 1693862 h 1693862"/>
                <a:gd name="connsiteX1-73" fmla="*/ 1291234 w 1588037"/>
                <a:gd name="connsiteY1-74" fmla="*/ 770497 h 1693862"/>
                <a:gd name="connsiteX2-75" fmla="*/ 1515352 w 1588037"/>
                <a:gd name="connsiteY2-76" fmla="*/ 134003 h 1693862"/>
                <a:gd name="connsiteX3-77" fmla="*/ 726458 w 1588037"/>
                <a:gd name="connsiteY3-78" fmla="*/ 169862 h 1693862"/>
                <a:gd name="connsiteX4-79" fmla="*/ 316 w 1588037"/>
                <a:gd name="connsiteY4-80" fmla="*/ 1693862 h 1693862"/>
                <a:gd name="connsiteX0-81" fmla="*/ 225 w 1587946"/>
                <a:gd name="connsiteY0-82" fmla="*/ 1665947 h 1665947"/>
                <a:gd name="connsiteX1-83" fmla="*/ 1291143 w 1587946"/>
                <a:gd name="connsiteY1-84" fmla="*/ 742582 h 1665947"/>
                <a:gd name="connsiteX2-85" fmla="*/ 1515261 w 1587946"/>
                <a:gd name="connsiteY2-86" fmla="*/ 106088 h 1665947"/>
                <a:gd name="connsiteX3-87" fmla="*/ 726367 w 1587946"/>
                <a:gd name="connsiteY3-88" fmla="*/ 141947 h 1665947"/>
                <a:gd name="connsiteX4-89" fmla="*/ 225 w 1587946"/>
                <a:gd name="connsiteY4-90" fmla="*/ 1665947 h 1665947"/>
                <a:gd name="connsiteX0-91" fmla="*/ 225 w 1589112"/>
                <a:gd name="connsiteY0-92" fmla="*/ 1647061 h 1647061"/>
                <a:gd name="connsiteX1-93" fmla="*/ 1300668 w 1589112"/>
                <a:gd name="connsiteY1-94" fmla="*/ 761796 h 1647061"/>
                <a:gd name="connsiteX2-95" fmla="*/ 1515261 w 1589112"/>
                <a:gd name="connsiteY2-96" fmla="*/ 87202 h 1647061"/>
                <a:gd name="connsiteX3-97" fmla="*/ 726367 w 1589112"/>
                <a:gd name="connsiteY3-98" fmla="*/ 123061 h 1647061"/>
                <a:gd name="connsiteX4-99" fmla="*/ 225 w 1589112"/>
                <a:gd name="connsiteY4-100" fmla="*/ 1647061 h 16470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89112" h="1647061">
                  <a:moveTo>
                    <a:pt x="225" y="1647061"/>
                  </a:moveTo>
                  <a:cubicBezTo>
                    <a:pt x="435293" y="1182110"/>
                    <a:pt x="925924" y="931098"/>
                    <a:pt x="1300668" y="761796"/>
                  </a:cubicBezTo>
                  <a:cubicBezTo>
                    <a:pt x="1675412" y="592494"/>
                    <a:pt x="1610978" y="193658"/>
                    <a:pt x="1515261" y="87202"/>
                  </a:cubicBezTo>
                  <a:cubicBezTo>
                    <a:pt x="1419544" y="-19254"/>
                    <a:pt x="1113157" y="-50817"/>
                    <a:pt x="726367" y="123061"/>
                  </a:cubicBezTo>
                  <a:cubicBezTo>
                    <a:pt x="339577" y="296939"/>
                    <a:pt x="-10141" y="853311"/>
                    <a:pt x="225" y="1647061"/>
                  </a:cubicBezTo>
                  <a:close/>
                </a:path>
              </a:pathLst>
            </a:custGeom>
            <a:grp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de-DE"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83" name="Freihandform 73"/>
            <p:cNvSpPr/>
            <p:nvPr/>
          </p:nvSpPr>
          <p:spPr>
            <a:xfrm>
              <a:off x="3800474" y="3094284"/>
              <a:ext cx="1533526" cy="2668340"/>
            </a:xfrm>
            <a:custGeom>
              <a:avLst/>
              <a:gdLst/>
              <a:ahLst/>
              <a:cxnLst/>
              <a:rect l="l" t="t" r="r" b="b"/>
              <a:pathLst>
                <a:path w="1533526" h="2668340">
                  <a:moveTo>
                    <a:pt x="766763" y="533779"/>
                  </a:moveTo>
                  <a:cubicBezTo>
                    <a:pt x="630197" y="533779"/>
                    <a:pt x="519488" y="644488"/>
                    <a:pt x="519488" y="781054"/>
                  </a:cubicBezTo>
                  <a:cubicBezTo>
                    <a:pt x="519488" y="917620"/>
                    <a:pt x="630197" y="1028329"/>
                    <a:pt x="766763" y="1028329"/>
                  </a:cubicBezTo>
                  <a:cubicBezTo>
                    <a:pt x="903329" y="1028329"/>
                    <a:pt x="1014038" y="917620"/>
                    <a:pt x="1014038" y="781054"/>
                  </a:cubicBezTo>
                  <a:cubicBezTo>
                    <a:pt x="1014038" y="644488"/>
                    <a:pt x="903329" y="533779"/>
                    <a:pt x="766763" y="533779"/>
                  </a:cubicBezTo>
                  <a:close/>
                  <a:moveTo>
                    <a:pt x="766763" y="0"/>
                  </a:moveTo>
                  <a:cubicBezTo>
                    <a:pt x="1190235" y="0"/>
                    <a:pt x="1533526" y="343291"/>
                    <a:pt x="1533526" y="766763"/>
                  </a:cubicBezTo>
                  <a:cubicBezTo>
                    <a:pt x="1533526" y="911211"/>
                    <a:pt x="1493583" y="1046331"/>
                    <a:pt x="1421710" y="1160215"/>
                  </a:cubicBezTo>
                  <a:lnTo>
                    <a:pt x="1422401" y="1160215"/>
                  </a:lnTo>
                  <a:lnTo>
                    <a:pt x="1419055" y="1165106"/>
                  </a:lnTo>
                  <a:cubicBezTo>
                    <a:pt x="1408348" y="1187522"/>
                    <a:pt x="1394461" y="1207926"/>
                    <a:pt x="1377440" y="1225932"/>
                  </a:cubicBezTo>
                  <a:cubicBezTo>
                    <a:pt x="1080096" y="1643349"/>
                    <a:pt x="797149" y="2099893"/>
                    <a:pt x="781051" y="2668340"/>
                  </a:cubicBezTo>
                  <a:lnTo>
                    <a:pt x="746126" y="2668340"/>
                  </a:lnTo>
                  <a:cubicBezTo>
                    <a:pt x="749188" y="2067299"/>
                    <a:pt x="433462" y="1619748"/>
                    <a:pt x="140028" y="1206470"/>
                  </a:cubicBezTo>
                  <a:cubicBezTo>
                    <a:pt x="134210" y="1200333"/>
                    <a:pt x="129508" y="1193406"/>
                    <a:pt x="125738" y="1185863"/>
                  </a:cubicBezTo>
                  <a:cubicBezTo>
                    <a:pt x="119958" y="1177185"/>
                    <a:pt x="113947" y="1168694"/>
                    <a:pt x="107951" y="1160215"/>
                  </a:cubicBezTo>
                  <a:lnTo>
                    <a:pt x="111817" y="1160215"/>
                  </a:lnTo>
                  <a:cubicBezTo>
                    <a:pt x="39943" y="1046331"/>
                    <a:pt x="0" y="911211"/>
                    <a:pt x="0" y="766763"/>
                  </a:cubicBezTo>
                  <a:cubicBezTo>
                    <a:pt x="0" y="343291"/>
                    <a:pt x="343291" y="0"/>
                    <a:pt x="766763" y="0"/>
                  </a:cubicBezTo>
                  <a:close/>
                </a:path>
              </a:pathLst>
            </a:custGeom>
            <a:grp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de-DE"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grpSp>
      <p:pic>
        <p:nvPicPr>
          <p:cNvPr id="116" name="图片 115" descr="地图-地标"/>
          <p:cNvPicPr>
            <a:picLocks noChangeAspect="1"/>
          </p:cNvPicPr>
          <p:nvPr/>
        </p:nvPicPr>
        <p:blipFill>
          <a:blip r:embed="rId39"/>
          <a:stretch>
            <a:fillRect/>
          </a:stretch>
        </p:blipFill>
        <p:spPr>
          <a:xfrm>
            <a:off x="5908675" y="1635125"/>
            <a:ext cx="274955" cy="274955"/>
          </a:xfrm>
          <a:prstGeom prst="rect">
            <a:avLst/>
          </a:prstGeom>
        </p:spPr>
      </p:pic>
      <p:grpSp>
        <p:nvGrpSpPr>
          <p:cNvPr id="92" name="Gruppieren 62"/>
          <p:cNvGrpSpPr/>
          <p:nvPr/>
        </p:nvGrpSpPr>
        <p:grpSpPr>
          <a:xfrm rot="0">
            <a:off x="8605520" y="2179320"/>
            <a:ext cx="352425" cy="364490"/>
            <a:chOff x="3800473" y="3094284"/>
            <a:chExt cx="2378345" cy="2668340"/>
          </a:xfrm>
          <a:noFill/>
        </p:grpSpPr>
        <p:sp>
          <p:nvSpPr>
            <p:cNvPr id="93" name="Ellipse 63"/>
            <p:cNvSpPr/>
            <p:nvPr/>
          </p:nvSpPr>
          <p:spPr>
            <a:xfrm>
              <a:off x="4211960" y="3501008"/>
              <a:ext cx="720080" cy="720080"/>
            </a:xfrm>
            <a:prstGeom prst="ellipse">
              <a:avLst/>
            </a:prstGeom>
            <a:grp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de-DE"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94" name="Freihandform 64"/>
            <p:cNvSpPr/>
            <p:nvPr/>
          </p:nvSpPr>
          <p:spPr>
            <a:xfrm>
              <a:off x="4589706" y="4090350"/>
              <a:ext cx="1589112" cy="1647061"/>
            </a:xfrm>
            <a:custGeom>
              <a:avLst/>
              <a:gdLst>
                <a:gd name="connsiteX0" fmla="*/ 0 w 1515036"/>
                <a:gd name="connsiteY0" fmla="*/ 1559859 h 1559859"/>
                <a:gd name="connsiteX1" fmla="*/ 1290918 w 1515036"/>
                <a:gd name="connsiteY1" fmla="*/ 636494 h 1559859"/>
                <a:gd name="connsiteX2" fmla="*/ 1515036 w 1515036"/>
                <a:gd name="connsiteY2" fmla="*/ 0 h 1559859"/>
                <a:gd name="connsiteX3" fmla="*/ 726142 w 1515036"/>
                <a:gd name="connsiteY3" fmla="*/ 35859 h 1559859"/>
                <a:gd name="connsiteX4" fmla="*/ 0 w 1515036"/>
                <a:gd name="connsiteY4" fmla="*/ 1559859 h 1559859"/>
                <a:gd name="connsiteX0-1" fmla="*/ 160 w 1515196"/>
                <a:gd name="connsiteY0-2" fmla="*/ 1559859 h 1559859"/>
                <a:gd name="connsiteX1-3" fmla="*/ 1291078 w 1515196"/>
                <a:gd name="connsiteY1-4" fmla="*/ 636494 h 1559859"/>
                <a:gd name="connsiteX2-5" fmla="*/ 1515196 w 1515196"/>
                <a:gd name="connsiteY2-6" fmla="*/ 0 h 1559859"/>
                <a:gd name="connsiteX3-7" fmla="*/ 726302 w 1515196"/>
                <a:gd name="connsiteY3-8" fmla="*/ 35859 h 1559859"/>
                <a:gd name="connsiteX4-9" fmla="*/ 160 w 1515196"/>
                <a:gd name="connsiteY4-10" fmla="*/ 1559859 h 1559859"/>
                <a:gd name="connsiteX0-11" fmla="*/ 330 w 1515366"/>
                <a:gd name="connsiteY0-12" fmla="*/ 1640141 h 1640141"/>
                <a:gd name="connsiteX1-13" fmla="*/ 1291248 w 1515366"/>
                <a:gd name="connsiteY1-14" fmla="*/ 716776 h 1640141"/>
                <a:gd name="connsiteX2-15" fmla="*/ 1515366 w 1515366"/>
                <a:gd name="connsiteY2-16" fmla="*/ 80282 h 1640141"/>
                <a:gd name="connsiteX3-17" fmla="*/ 726472 w 1515366"/>
                <a:gd name="connsiteY3-18" fmla="*/ 116141 h 1640141"/>
                <a:gd name="connsiteX4-19" fmla="*/ 330 w 1515366"/>
                <a:gd name="connsiteY4-20" fmla="*/ 1640141 h 1640141"/>
                <a:gd name="connsiteX0-21" fmla="*/ 330 w 1538809"/>
                <a:gd name="connsiteY0-22" fmla="*/ 1672038 h 1672038"/>
                <a:gd name="connsiteX1-23" fmla="*/ 1291248 w 1538809"/>
                <a:gd name="connsiteY1-24" fmla="*/ 748673 h 1672038"/>
                <a:gd name="connsiteX2-25" fmla="*/ 1515366 w 1538809"/>
                <a:gd name="connsiteY2-26" fmla="*/ 112179 h 1672038"/>
                <a:gd name="connsiteX3-27" fmla="*/ 726472 w 1538809"/>
                <a:gd name="connsiteY3-28" fmla="*/ 148038 h 1672038"/>
                <a:gd name="connsiteX4-29" fmla="*/ 330 w 1538809"/>
                <a:gd name="connsiteY4-30" fmla="*/ 1672038 h 1672038"/>
                <a:gd name="connsiteX0-31" fmla="*/ 330 w 1573762"/>
                <a:gd name="connsiteY0-32" fmla="*/ 1672038 h 1672038"/>
                <a:gd name="connsiteX1-33" fmla="*/ 1291248 w 1573762"/>
                <a:gd name="connsiteY1-34" fmla="*/ 748673 h 1672038"/>
                <a:gd name="connsiteX2-35" fmla="*/ 1515366 w 1573762"/>
                <a:gd name="connsiteY2-36" fmla="*/ 112179 h 1672038"/>
                <a:gd name="connsiteX3-37" fmla="*/ 726472 w 1573762"/>
                <a:gd name="connsiteY3-38" fmla="*/ 148038 h 1672038"/>
                <a:gd name="connsiteX4-39" fmla="*/ 330 w 1573762"/>
                <a:gd name="connsiteY4-40" fmla="*/ 1672038 h 1672038"/>
                <a:gd name="connsiteX0-41" fmla="*/ 330 w 1574062"/>
                <a:gd name="connsiteY0-42" fmla="*/ 1692031 h 1692031"/>
                <a:gd name="connsiteX1-43" fmla="*/ 1291248 w 1574062"/>
                <a:gd name="connsiteY1-44" fmla="*/ 768666 h 1692031"/>
                <a:gd name="connsiteX2-45" fmla="*/ 1515366 w 1574062"/>
                <a:gd name="connsiteY2-46" fmla="*/ 132172 h 1692031"/>
                <a:gd name="connsiteX3-47" fmla="*/ 726472 w 1574062"/>
                <a:gd name="connsiteY3-48" fmla="*/ 168031 h 1692031"/>
                <a:gd name="connsiteX4-49" fmla="*/ 330 w 1574062"/>
                <a:gd name="connsiteY4-50" fmla="*/ 1692031 h 1692031"/>
                <a:gd name="connsiteX0-51" fmla="*/ 330 w 1588051"/>
                <a:gd name="connsiteY0-52" fmla="*/ 1692031 h 1692031"/>
                <a:gd name="connsiteX1-53" fmla="*/ 1291248 w 1588051"/>
                <a:gd name="connsiteY1-54" fmla="*/ 768666 h 1692031"/>
                <a:gd name="connsiteX2-55" fmla="*/ 1515366 w 1588051"/>
                <a:gd name="connsiteY2-56" fmla="*/ 132172 h 1692031"/>
                <a:gd name="connsiteX3-57" fmla="*/ 726472 w 1588051"/>
                <a:gd name="connsiteY3-58" fmla="*/ 168031 h 1692031"/>
                <a:gd name="connsiteX4-59" fmla="*/ 330 w 1588051"/>
                <a:gd name="connsiteY4-60" fmla="*/ 1692031 h 1692031"/>
                <a:gd name="connsiteX0-61" fmla="*/ 316 w 1588037"/>
                <a:gd name="connsiteY0-62" fmla="*/ 1693862 h 1693862"/>
                <a:gd name="connsiteX1-63" fmla="*/ 1291234 w 1588037"/>
                <a:gd name="connsiteY1-64" fmla="*/ 770497 h 1693862"/>
                <a:gd name="connsiteX2-65" fmla="*/ 1515352 w 1588037"/>
                <a:gd name="connsiteY2-66" fmla="*/ 134003 h 1693862"/>
                <a:gd name="connsiteX3-67" fmla="*/ 726458 w 1588037"/>
                <a:gd name="connsiteY3-68" fmla="*/ 169862 h 1693862"/>
                <a:gd name="connsiteX4-69" fmla="*/ 316 w 1588037"/>
                <a:gd name="connsiteY4-70" fmla="*/ 1693862 h 1693862"/>
                <a:gd name="connsiteX0-71" fmla="*/ 316 w 1588037"/>
                <a:gd name="connsiteY0-72" fmla="*/ 1693862 h 1693862"/>
                <a:gd name="connsiteX1-73" fmla="*/ 1291234 w 1588037"/>
                <a:gd name="connsiteY1-74" fmla="*/ 770497 h 1693862"/>
                <a:gd name="connsiteX2-75" fmla="*/ 1515352 w 1588037"/>
                <a:gd name="connsiteY2-76" fmla="*/ 134003 h 1693862"/>
                <a:gd name="connsiteX3-77" fmla="*/ 726458 w 1588037"/>
                <a:gd name="connsiteY3-78" fmla="*/ 169862 h 1693862"/>
                <a:gd name="connsiteX4-79" fmla="*/ 316 w 1588037"/>
                <a:gd name="connsiteY4-80" fmla="*/ 1693862 h 1693862"/>
                <a:gd name="connsiteX0-81" fmla="*/ 225 w 1587946"/>
                <a:gd name="connsiteY0-82" fmla="*/ 1665947 h 1665947"/>
                <a:gd name="connsiteX1-83" fmla="*/ 1291143 w 1587946"/>
                <a:gd name="connsiteY1-84" fmla="*/ 742582 h 1665947"/>
                <a:gd name="connsiteX2-85" fmla="*/ 1515261 w 1587946"/>
                <a:gd name="connsiteY2-86" fmla="*/ 106088 h 1665947"/>
                <a:gd name="connsiteX3-87" fmla="*/ 726367 w 1587946"/>
                <a:gd name="connsiteY3-88" fmla="*/ 141947 h 1665947"/>
                <a:gd name="connsiteX4-89" fmla="*/ 225 w 1587946"/>
                <a:gd name="connsiteY4-90" fmla="*/ 1665947 h 1665947"/>
                <a:gd name="connsiteX0-91" fmla="*/ 225 w 1589112"/>
                <a:gd name="connsiteY0-92" fmla="*/ 1647061 h 1647061"/>
                <a:gd name="connsiteX1-93" fmla="*/ 1300668 w 1589112"/>
                <a:gd name="connsiteY1-94" fmla="*/ 761796 h 1647061"/>
                <a:gd name="connsiteX2-95" fmla="*/ 1515261 w 1589112"/>
                <a:gd name="connsiteY2-96" fmla="*/ 87202 h 1647061"/>
                <a:gd name="connsiteX3-97" fmla="*/ 726367 w 1589112"/>
                <a:gd name="connsiteY3-98" fmla="*/ 123061 h 1647061"/>
                <a:gd name="connsiteX4-99" fmla="*/ 225 w 1589112"/>
                <a:gd name="connsiteY4-100" fmla="*/ 1647061 h 16470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89112" h="1647061">
                  <a:moveTo>
                    <a:pt x="225" y="1647061"/>
                  </a:moveTo>
                  <a:cubicBezTo>
                    <a:pt x="435293" y="1182110"/>
                    <a:pt x="925924" y="931098"/>
                    <a:pt x="1300668" y="761796"/>
                  </a:cubicBezTo>
                  <a:cubicBezTo>
                    <a:pt x="1675412" y="592494"/>
                    <a:pt x="1610978" y="193658"/>
                    <a:pt x="1515261" y="87202"/>
                  </a:cubicBezTo>
                  <a:cubicBezTo>
                    <a:pt x="1419544" y="-19254"/>
                    <a:pt x="1113157" y="-50817"/>
                    <a:pt x="726367" y="123061"/>
                  </a:cubicBezTo>
                  <a:cubicBezTo>
                    <a:pt x="339577" y="296939"/>
                    <a:pt x="-10141" y="853311"/>
                    <a:pt x="225" y="1647061"/>
                  </a:cubicBezTo>
                  <a:close/>
                </a:path>
              </a:pathLst>
            </a:custGeom>
            <a:grp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de-DE"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95" name="Freihandform 65"/>
            <p:cNvSpPr/>
            <p:nvPr/>
          </p:nvSpPr>
          <p:spPr>
            <a:xfrm>
              <a:off x="3800474" y="3094284"/>
              <a:ext cx="1533526" cy="2668340"/>
            </a:xfrm>
            <a:custGeom>
              <a:avLst/>
              <a:gdLst/>
              <a:ahLst/>
              <a:cxnLst/>
              <a:rect l="l" t="t" r="r" b="b"/>
              <a:pathLst>
                <a:path w="1533526" h="2668340">
                  <a:moveTo>
                    <a:pt x="766763" y="533779"/>
                  </a:moveTo>
                  <a:cubicBezTo>
                    <a:pt x="630197" y="533779"/>
                    <a:pt x="519488" y="644488"/>
                    <a:pt x="519488" y="781054"/>
                  </a:cubicBezTo>
                  <a:cubicBezTo>
                    <a:pt x="519488" y="917620"/>
                    <a:pt x="630197" y="1028329"/>
                    <a:pt x="766763" y="1028329"/>
                  </a:cubicBezTo>
                  <a:cubicBezTo>
                    <a:pt x="903329" y="1028329"/>
                    <a:pt x="1014038" y="917620"/>
                    <a:pt x="1014038" y="781054"/>
                  </a:cubicBezTo>
                  <a:cubicBezTo>
                    <a:pt x="1014038" y="644488"/>
                    <a:pt x="903329" y="533779"/>
                    <a:pt x="766763" y="533779"/>
                  </a:cubicBezTo>
                  <a:close/>
                  <a:moveTo>
                    <a:pt x="766763" y="0"/>
                  </a:moveTo>
                  <a:cubicBezTo>
                    <a:pt x="1190235" y="0"/>
                    <a:pt x="1533526" y="343291"/>
                    <a:pt x="1533526" y="766763"/>
                  </a:cubicBezTo>
                  <a:cubicBezTo>
                    <a:pt x="1533526" y="911211"/>
                    <a:pt x="1493583" y="1046331"/>
                    <a:pt x="1421710" y="1160215"/>
                  </a:cubicBezTo>
                  <a:lnTo>
                    <a:pt x="1422401" y="1160215"/>
                  </a:lnTo>
                  <a:lnTo>
                    <a:pt x="1419055" y="1165106"/>
                  </a:lnTo>
                  <a:cubicBezTo>
                    <a:pt x="1408348" y="1187522"/>
                    <a:pt x="1394461" y="1207926"/>
                    <a:pt x="1377440" y="1225932"/>
                  </a:cubicBezTo>
                  <a:cubicBezTo>
                    <a:pt x="1080096" y="1643349"/>
                    <a:pt x="797149" y="2099893"/>
                    <a:pt x="781051" y="2668340"/>
                  </a:cubicBezTo>
                  <a:lnTo>
                    <a:pt x="746126" y="2668340"/>
                  </a:lnTo>
                  <a:cubicBezTo>
                    <a:pt x="749188" y="2067299"/>
                    <a:pt x="433462" y="1619748"/>
                    <a:pt x="140028" y="1206470"/>
                  </a:cubicBezTo>
                  <a:cubicBezTo>
                    <a:pt x="134210" y="1200333"/>
                    <a:pt x="129508" y="1193406"/>
                    <a:pt x="125738" y="1185863"/>
                  </a:cubicBezTo>
                  <a:cubicBezTo>
                    <a:pt x="119958" y="1177185"/>
                    <a:pt x="113947" y="1168694"/>
                    <a:pt x="107951" y="1160215"/>
                  </a:cubicBezTo>
                  <a:lnTo>
                    <a:pt x="111817" y="1160215"/>
                  </a:lnTo>
                  <a:cubicBezTo>
                    <a:pt x="39943" y="1046331"/>
                    <a:pt x="0" y="911211"/>
                    <a:pt x="0" y="766763"/>
                  </a:cubicBezTo>
                  <a:cubicBezTo>
                    <a:pt x="0" y="343291"/>
                    <a:pt x="343291" y="0"/>
                    <a:pt x="766763" y="0"/>
                  </a:cubicBezTo>
                  <a:close/>
                </a:path>
              </a:pathLst>
            </a:custGeom>
            <a:grp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de-DE"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grpSp>
      <p:pic>
        <p:nvPicPr>
          <p:cNvPr id="114" name="图片 113" descr="地图-地标"/>
          <p:cNvPicPr>
            <a:picLocks noChangeAspect="1"/>
          </p:cNvPicPr>
          <p:nvPr/>
        </p:nvPicPr>
        <p:blipFill>
          <a:blip r:embed="rId39"/>
          <a:stretch>
            <a:fillRect/>
          </a:stretch>
        </p:blipFill>
        <p:spPr>
          <a:xfrm>
            <a:off x="6290945" y="1762760"/>
            <a:ext cx="274955" cy="274955"/>
          </a:xfrm>
          <a:prstGeom prst="rect">
            <a:avLst/>
          </a:prstGeom>
        </p:spPr>
      </p:pic>
      <p:pic>
        <p:nvPicPr>
          <p:cNvPr id="117" name="图片 116" descr="工厂-线"/>
          <p:cNvPicPr>
            <a:picLocks noChangeAspect="1"/>
          </p:cNvPicPr>
          <p:nvPr/>
        </p:nvPicPr>
        <p:blipFill>
          <a:blip r:embed="rId41"/>
          <a:stretch>
            <a:fillRect/>
          </a:stretch>
        </p:blipFill>
        <p:spPr>
          <a:xfrm>
            <a:off x="7018020" y="2525395"/>
            <a:ext cx="257810" cy="257810"/>
          </a:xfrm>
          <a:prstGeom prst="rect">
            <a:avLst/>
          </a:prstGeom>
        </p:spPr>
      </p:pic>
      <p:pic>
        <p:nvPicPr>
          <p:cNvPr id="113" name="图片 112" descr="地图-地标"/>
          <p:cNvPicPr>
            <a:picLocks noChangeAspect="1"/>
          </p:cNvPicPr>
          <p:nvPr/>
        </p:nvPicPr>
        <p:blipFill>
          <a:blip r:embed="rId39"/>
          <a:stretch>
            <a:fillRect/>
          </a:stretch>
        </p:blipFill>
        <p:spPr>
          <a:xfrm>
            <a:off x="6059805" y="1855470"/>
            <a:ext cx="274955" cy="274955"/>
          </a:xfrm>
          <a:prstGeom prst="rect">
            <a:avLst/>
          </a:prstGeom>
        </p:spPr>
      </p:pic>
      <p:pic>
        <p:nvPicPr>
          <p:cNvPr id="118" name="图片 117" descr="工厂-线"/>
          <p:cNvPicPr>
            <a:picLocks noChangeAspect="1"/>
          </p:cNvPicPr>
          <p:nvPr/>
        </p:nvPicPr>
        <p:blipFill>
          <a:blip r:embed="rId41"/>
          <a:stretch>
            <a:fillRect/>
          </a:stretch>
        </p:blipFill>
        <p:spPr>
          <a:xfrm>
            <a:off x="8475345" y="2307590"/>
            <a:ext cx="257810" cy="257810"/>
          </a:xfrm>
          <a:prstGeom prst="rect">
            <a:avLst/>
          </a:prstGeom>
        </p:spPr>
      </p:pic>
      <p:pic>
        <p:nvPicPr>
          <p:cNvPr id="98" name="图片 97" descr="收藏"/>
          <p:cNvPicPr>
            <a:picLocks noChangeAspect="1"/>
          </p:cNvPicPr>
          <p:nvPr/>
        </p:nvPicPr>
        <p:blipFill>
          <a:blip r:embed="rId42"/>
          <a:stretch>
            <a:fillRect/>
          </a:stretch>
        </p:blipFill>
        <p:spPr>
          <a:xfrm>
            <a:off x="8606473" y="2342833"/>
            <a:ext cx="211455" cy="211455"/>
          </a:xfrm>
          <a:prstGeom prst="rect">
            <a:avLst/>
          </a:prstGeom>
        </p:spPr>
      </p:pic>
      <p:pic>
        <p:nvPicPr>
          <p:cNvPr id="101" name="图片 100" descr="收藏"/>
          <p:cNvPicPr>
            <a:picLocks noChangeAspect="1"/>
          </p:cNvPicPr>
          <p:nvPr/>
        </p:nvPicPr>
        <p:blipFill>
          <a:blip r:embed="rId42"/>
          <a:stretch>
            <a:fillRect/>
          </a:stretch>
        </p:blipFill>
        <p:spPr>
          <a:xfrm>
            <a:off x="901383" y="2868295"/>
            <a:ext cx="211455" cy="211455"/>
          </a:xfrm>
          <a:prstGeom prst="rect">
            <a:avLst/>
          </a:prstGeom>
        </p:spPr>
      </p:pic>
      <p:sp>
        <p:nvSpPr>
          <p:cNvPr id="102" name="文本框 101"/>
          <p:cNvSpPr txBox="1"/>
          <p:nvPr/>
        </p:nvSpPr>
        <p:spPr>
          <a:xfrm>
            <a:off x="1135380" y="2805430"/>
            <a:ext cx="1623695" cy="337185"/>
          </a:xfrm>
          <a:prstGeom prst="rect">
            <a:avLst/>
          </a:prstGeom>
          <a:noFill/>
        </p:spPr>
        <p:txBody>
          <a:bodyPr wrap="none" rtlCol="0">
            <a:spAutoFit/>
          </a:bodyPr>
          <a:p>
            <a:pPr algn="l"/>
            <a:r>
              <a:rPr lang="en-US" altLang="zh-CN" sz="1600" b="1"/>
              <a:t>HEADQUARTER</a:t>
            </a:r>
            <a:endParaRPr lang="en-US" altLang="zh-CN" sz="1600" b="1"/>
          </a:p>
        </p:txBody>
      </p:sp>
      <p:pic>
        <p:nvPicPr>
          <p:cNvPr id="119" name="图片 118" descr="地图-地标"/>
          <p:cNvPicPr>
            <a:picLocks noChangeAspect="1"/>
          </p:cNvPicPr>
          <p:nvPr/>
        </p:nvPicPr>
        <p:blipFill>
          <a:blip r:embed="rId39"/>
          <a:stretch>
            <a:fillRect/>
          </a:stretch>
        </p:blipFill>
        <p:spPr>
          <a:xfrm>
            <a:off x="869633" y="3746818"/>
            <a:ext cx="274955" cy="274955"/>
          </a:xfrm>
          <a:prstGeom prst="rect">
            <a:avLst/>
          </a:prstGeom>
        </p:spPr>
      </p:pic>
      <p:pic>
        <p:nvPicPr>
          <p:cNvPr id="121" name="图片 120" descr="工厂-线"/>
          <p:cNvPicPr>
            <a:picLocks noChangeAspect="1"/>
          </p:cNvPicPr>
          <p:nvPr/>
        </p:nvPicPr>
        <p:blipFill>
          <a:blip r:embed="rId41"/>
          <a:stretch>
            <a:fillRect/>
          </a:stretch>
        </p:blipFill>
        <p:spPr>
          <a:xfrm>
            <a:off x="878205" y="3300095"/>
            <a:ext cx="257810" cy="257810"/>
          </a:xfrm>
          <a:prstGeom prst="rect">
            <a:avLst/>
          </a:prstGeom>
        </p:spPr>
      </p:pic>
      <p:sp>
        <p:nvSpPr>
          <p:cNvPr id="104" name="文本框 103"/>
          <p:cNvSpPr txBox="1"/>
          <p:nvPr/>
        </p:nvSpPr>
        <p:spPr>
          <a:xfrm>
            <a:off x="1183005" y="3260725"/>
            <a:ext cx="1057910" cy="337185"/>
          </a:xfrm>
          <a:prstGeom prst="rect">
            <a:avLst/>
          </a:prstGeom>
          <a:noFill/>
        </p:spPr>
        <p:txBody>
          <a:bodyPr wrap="none" rtlCol="0">
            <a:spAutoFit/>
          </a:bodyPr>
          <a:p>
            <a:pPr algn="l"/>
            <a:r>
              <a:rPr lang="en-US" altLang="zh-CN" sz="1600" b="1"/>
              <a:t>FACTORY</a:t>
            </a:r>
            <a:endParaRPr lang="en-US" altLang="zh-CN" sz="1600" b="1"/>
          </a:p>
        </p:txBody>
      </p:sp>
      <p:sp>
        <p:nvSpPr>
          <p:cNvPr id="108" name="文本框 107"/>
          <p:cNvSpPr txBox="1"/>
          <p:nvPr/>
        </p:nvSpPr>
        <p:spPr>
          <a:xfrm>
            <a:off x="1155065" y="3716020"/>
            <a:ext cx="831850" cy="337185"/>
          </a:xfrm>
          <a:prstGeom prst="rect">
            <a:avLst/>
          </a:prstGeom>
          <a:noFill/>
        </p:spPr>
        <p:txBody>
          <a:bodyPr wrap="none" rtlCol="0">
            <a:spAutoFit/>
          </a:bodyPr>
          <a:p>
            <a:pPr algn="l"/>
            <a:r>
              <a:rPr lang="en-US" altLang="zh-CN" sz="1600" b="1"/>
              <a:t>OFFICE</a:t>
            </a:r>
            <a:endParaRPr lang="en-US" altLang="zh-CN" sz="1600" b="1"/>
          </a:p>
        </p:txBody>
      </p:sp>
      <p:pic>
        <p:nvPicPr>
          <p:cNvPr id="112" name="图片 111" descr="地图-地标"/>
          <p:cNvPicPr>
            <a:picLocks noChangeAspect="1"/>
          </p:cNvPicPr>
          <p:nvPr/>
        </p:nvPicPr>
        <p:blipFill>
          <a:blip r:embed="rId39"/>
          <a:stretch>
            <a:fillRect/>
          </a:stretch>
        </p:blipFill>
        <p:spPr>
          <a:xfrm>
            <a:off x="6015990" y="2130425"/>
            <a:ext cx="274955" cy="274955"/>
          </a:xfrm>
          <a:prstGeom prst="rect">
            <a:avLst/>
          </a:prstGeom>
        </p:spPr>
      </p:pic>
      <p:pic>
        <p:nvPicPr>
          <p:cNvPr id="115" name="图片 114" descr="地图-地标"/>
          <p:cNvPicPr>
            <a:picLocks noChangeAspect="1"/>
          </p:cNvPicPr>
          <p:nvPr/>
        </p:nvPicPr>
        <p:blipFill>
          <a:blip r:embed="rId39"/>
          <a:stretch>
            <a:fillRect/>
          </a:stretch>
        </p:blipFill>
        <p:spPr>
          <a:xfrm>
            <a:off x="6146165" y="1630680"/>
            <a:ext cx="274955" cy="274955"/>
          </a:xfrm>
          <a:prstGeom prst="rect">
            <a:avLst/>
          </a:prstGeom>
        </p:spPr>
      </p:pic>
      <p:pic>
        <p:nvPicPr>
          <p:cNvPr id="10" name="图片 9" descr="ca87770c70f02961ae7782815a8e5c9"/>
          <p:cNvPicPr>
            <a:picLocks noChangeAspect="1"/>
          </p:cNvPicPr>
          <p:nvPr/>
        </p:nvPicPr>
        <p:blipFill>
          <a:blip r:embed="rId43"/>
          <a:stretch>
            <a:fillRect/>
          </a:stretch>
        </p:blipFill>
        <p:spPr>
          <a:xfrm>
            <a:off x="-381000" y="-419417"/>
            <a:ext cx="2182495" cy="2135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2000"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rot="0">
            <a:off x="4208145" y="1838325"/>
            <a:ext cx="1258570" cy="1258570"/>
            <a:chOff x="1891" y="3180"/>
            <a:chExt cx="1982" cy="1982"/>
          </a:xfrm>
        </p:grpSpPr>
        <p:sp>
          <p:nvSpPr>
            <p:cNvPr id="49" name="PA_矩形 3"/>
            <p:cNvSpPr/>
            <p:nvPr>
              <p:custDataLst>
                <p:tags r:id="rId1"/>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0" name="PA_矩形 3"/>
            <p:cNvSpPr/>
            <p:nvPr>
              <p:custDataLst>
                <p:tags r:id="rId2"/>
              </p:custDataLst>
            </p:nvPr>
          </p:nvSpPr>
          <p:spPr>
            <a:xfrm rot="2880000">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51" name="图片 50" descr="太阳能"/>
            <p:cNvPicPr>
              <a:picLocks noChangeAspect="1"/>
            </p:cNvPicPr>
            <p:nvPr/>
          </p:nvPicPr>
          <p:blipFill>
            <a:blip r:embed="rId3"/>
            <a:stretch>
              <a:fillRect/>
            </a:stretch>
          </p:blipFill>
          <p:spPr>
            <a:xfrm>
              <a:off x="2432" y="3721"/>
              <a:ext cx="900" cy="900"/>
            </a:xfrm>
            <a:prstGeom prst="rect">
              <a:avLst/>
            </a:prstGeom>
          </p:spPr>
        </p:pic>
        <p:sp>
          <p:nvSpPr>
            <p:cNvPr id="52" name="PA_矩形 3"/>
            <p:cNvSpPr/>
            <p:nvPr>
              <p:custDataLst>
                <p:tags r:id="rId4"/>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53" name="图片 52" descr="太阳能"/>
            <p:cNvPicPr>
              <a:picLocks noChangeAspect="1"/>
            </p:cNvPicPr>
            <p:nvPr/>
          </p:nvPicPr>
          <p:blipFill>
            <a:blip r:embed="rId3"/>
            <a:stretch>
              <a:fillRect/>
            </a:stretch>
          </p:blipFill>
          <p:spPr>
            <a:xfrm>
              <a:off x="2432" y="3721"/>
              <a:ext cx="900" cy="900"/>
            </a:xfrm>
            <a:prstGeom prst="rect">
              <a:avLst/>
            </a:prstGeom>
          </p:spPr>
        </p:pic>
      </p:grpSp>
      <p:grpSp>
        <p:nvGrpSpPr>
          <p:cNvPr id="54" name="组合 53"/>
          <p:cNvGrpSpPr/>
          <p:nvPr/>
        </p:nvGrpSpPr>
        <p:grpSpPr>
          <a:xfrm rot="0">
            <a:off x="6725285" y="1838325"/>
            <a:ext cx="1258570" cy="1258570"/>
            <a:chOff x="1891" y="3180"/>
            <a:chExt cx="1982" cy="1982"/>
          </a:xfrm>
        </p:grpSpPr>
        <p:sp>
          <p:nvSpPr>
            <p:cNvPr id="55" name="PA_矩形 3"/>
            <p:cNvSpPr/>
            <p:nvPr>
              <p:custDataLst>
                <p:tags r:id="rId5"/>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A_矩形 3"/>
            <p:cNvSpPr/>
            <p:nvPr>
              <p:custDataLst>
                <p:tags r:id="rId6"/>
              </p:custDataLst>
            </p:nvPr>
          </p:nvSpPr>
          <p:spPr>
            <a:xfrm rot="2880000">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57" name="图片 56" descr="太阳能"/>
            <p:cNvPicPr>
              <a:picLocks noChangeAspect="1"/>
            </p:cNvPicPr>
            <p:nvPr/>
          </p:nvPicPr>
          <p:blipFill>
            <a:blip r:embed="rId3"/>
            <a:stretch>
              <a:fillRect/>
            </a:stretch>
          </p:blipFill>
          <p:spPr>
            <a:xfrm>
              <a:off x="2432" y="3721"/>
              <a:ext cx="900" cy="900"/>
            </a:xfrm>
            <a:prstGeom prst="rect">
              <a:avLst/>
            </a:prstGeom>
          </p:spPr>
        </p:pic>
        <p:sp>
          <p:nvSpPr>
            <p:cNvPr id="58" name="PA_矩形 3"/>
            <p:cNvSpPr/>
            <p:nvPr>
              <p:custDataLst>
                <p:tags r:id="rId7"/>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59" name="图片 58" descr="太阳能"/>
            <p:cNvPicPr>
              <a:picLocks noChangeAspect="1"/>
            </p:cNvPicPr>
            <p:nvPr/>
          </p:nvPicPr>
          <p:blipFill>
            <a:blip r:embed="rId3"/>
            <a:stretch>
              <a:fillRect/>
            </a:stretch>
          </p:blipFill>
          <p:spPr>
            <a:xfrm>
              <a:off x="2432" y="3721"/>
              <a:ext cx="900" cy="900"/>
            </a:xfrm>
            <a:prstGeom prst="rect">
              <a:avLst/>
            </a:prstGeom>
          </p:spPr>
        </p:pic>
      </p:grpSp>
      <p:grpSp>
        <p:nvGrpSpPr>
          <p:cNvPr id="60" name="组合 59"/>
          <p:cNvGrpSpPr/>
          <p:nvPr/>
        </p:nvGrpSpPr>
        <p:grpSpPr>
          <a:xfrm rot="0">
            <a:off x="9242425" y="1838325"/>
            <a:ext cx="1258570" cy="1258570"/>
            <a:chOff x="1891" y="3180"/>
            <a:chExt cx="1982" cy="1982"/>
          </a:xfrm>
        </p:grpSpPr>
        <p:sp>
          <p:nvSpPr>
            <p:cNvPr id="61" name="PA_矩形 3"/>
            <p:cNvSpPr/>
            <p:nvPr>
              <p:custDataLst>
                <p:tags r:id="rId8"/>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PA_矩形 3"/>
            <p:cNvSpPr/>
            <p:nvPr>
              <p:custDataLst>
                <p:tags r:id="rId9"/>
              </p:custDataLst>
            </p:nvPr>
          </p:nvSpPr>
          <p:spPr>
            <a:xfrm rot="2880000">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63" name="图片 62" descr="太阳能"/>
            <p:cNvPicPr>
              <a:picLocks noChangeAspect="1"/>
            </p:cNvPicPr>
            <p:nvPr/>
          </p:nvPicPr>
          <p:blipFill>
            <a:blip r:embed="rId3"/>
            <a:stretch>
              <a:fillRect/>
            </a:stretch>
          </p:blipFill>
          <p:spPr>
            <a:xfrm>
              <a:off x="2432" y="3721"/>
              <a:ext cx="900" cy="900"/>
            </a:xfrm>
            <a:prstGeom prst="rect">
              <a:avLst/>
            </a:prstGeom>
          </p:spPr>
        </p:pic>
        <p:sp>
          <p:nvSpPr>
            <p:cNvPr id="64" name="PA_矩形 3"/>
            <p:cNvSpPr/>
            <p:nvPr>
              <p:custDataLst>
                <p:tags r:id="rId10"/>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65" name="图片 64" descr="太阳能"/>
            <p:cNvPicPr>
              <a:picLocks noChangeAspect="1"/>
            </p:cNvPicPr>
            <p:nvPr/>
          </p:nvPicPr>
          <p:blipFill>
            <a:blip r:embed="rId3"/>
            <a:stretch>
              <a:fillRect/>
            </a:stretch>
          </p:blipFill>
          <p:spPr>
            <a:xfrm>
              <a:off x="2432" y="3721"/>
              <a:ext cx="900" cy="900"/>
            </a:xfrm>
            <a:prstGeom prst="rect">
              <a:avLst/>
            </a:prstGeom>
          </p:spPr>
        </p:pic>
      </p:grpSp>
      <p:grpSp>
        <p:nvGrpSpPr>
          <p:cNvPr id="66" name="组合 65"/>
          <p:cNvGrpSpPr/>
          <p:nvPr/>
        </p:nvGrpSpPr>
        <p:grpSpPr>
          <a:xfrm rot="0">
            <a:off x="2949575" y="4298315"/>
            <a:ext cx="1258570" cy="1258570"/>
            <a:chOff x="1891" y="3180"/>
            <a:chExt cx="1982" cy="1982"/>
          </a:xfrm>
        </p:grpSpPr>
        <p:sp>
          <p:nvSpPr>
            <p:cNvPr id="67" name="PA_矩形 3"/>
            <p:cNvSpPr/>
            <p:nvPr>
              <p:custDataLst>
                <p:tags r:id="rId11"/>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A_矩形 3"/>
            <p:cNvSpPr/>
            <p:nvPr>
              <p:custDataLst>
                <p:tags r:id="rId12"/>
              </p:custDataLst>
            </p:nvPr>
          </p:nvSpPr>
          <p:spPr>
            <a:xfrm rot="2880000">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69" name="图片 68" descr="太阳能"/>
            <p:cNvPicPr>
              <a:picLocks noChangeAspect="1"/>
            </p:cNvPicPr>
            <p:nvPr/>
          </p:nvPicPr>
          <p:blipFill>
            <a:blip r:embed="rId3"/>
            <a:stretch>
              <a:fillRect/>
            </a:stretch>
          </p:blipFill>
          <p:spPr>
            <a:xfrm>
              <a:off x="2432" y="3721"/>
              <a:ext cx="900" cy="900"/>
            </a:xfrm>
            <a:prstGeom prst="rect">
              <a:avLst/>
            </a:prstGeom>
          </p:spPr>
        </p:pic>
        <p:sp>
          <p:nvSpPr>
            <p:cNvPr id="70" name="PA_矩形 3"/>
            <p:cNvSpPr/>
            <p:nvPr>
              <p:custDataLst>
                <p:tags r:id="rId13"/>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71" name="图片 70" descr="太阳能"/>
            <p:cNvPicPr>
              <a:picLocks noChangeAspect="1"/>
            </p:cNvPicPr>
            <p:nvPr/>
          </p:nvPicPr>
          <p:blipFill>
            <a:blip r:embed="rId3"/>
            <a:stretch>
              <a:fillRect/>
            </a:stretch>
          </p:blipFill>
          <p:spPr>
            <a:xfrm>
              <a:off x="2432" y="3721"/>
              <a:ext cx="900" cy="900"/>
            </a:xfrm>
            <a:prstGeom prst="rect">
              <a:avLst/>
            </a:prstGeom>
          </p:spPr>
        </p:pic>
      </p:grpSp>
      <p:grpSp>
        <p:nvGrpSpPr>
          <p:cNvPr id="72" name="组合 71"/>
          <p:cNvGrpSpPr/>
          <p:nvPr/>
        </p:nvGrpSpPr>
        <p:grpSpPr>
          <a:xfrm rot="0">
            <a:off x="5466715" y="4298315"/>
            <a:ext cx="1258570" cy="1258570"/>
            <a:chOff x="1891" y="3180"/>
            <a:chExt cx="1982" cy="1982"/>
          </a:xfrm>
        </p:grpSpPr>
        <p:sp>
          <p:nvSpPr>
            <p:cNvPr id="73" name="PA_矩形 3"/>
            <p:cNvSpPr/>
            <p:nvPr>
              <p:custDataLst>
                <p:tags r:id="rId14"/>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A_矩形 3"/>
            <p:cNvSpPr/>
            <p:nvPr>
              <p:custDataLst>
                <p:tags r:id="rId15"/>
              </p:custDataLst>
            </p:nvPr>
          </p:nvSpPr>
          <p:spPr>
            <a:xfrm rot="2880000">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75" name="图片 74" descr="太阳能"/>
            <p:cNvPicPr>
              <a:picLocks noChangeAspect="1"/>
            </p:cNvPicPr>
            <p:nvPr/>
          </p:nvPicPr>
          <p:blipFill>
            <a:blip r:embed="rId3"/>
            <a:stretch>
              <a:fillRect/>
            </a:stretch>
          </p:blipFill>
          <p:spPr>
            <a:xfrm>
              <a:off x="2432" y="3721"/>
              <a:ext cx="900" cy="900"/>
            </a:xfrm>
            <a:prstGeom prst="rect">
              <a:avLst/>
            </a:prstGeom>
          </p:spPr>
        </p:pic>
        <p:sp>
          <p:nvSpPr>
            <p:cNvPr id="76" name="PA_矩形 3"/>
            <p:cNvSpPr/>
            <p:nvPr>
              <p:custDataLst>
                <p:tags r:id="rId16"/>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77" name="图片 76" descr="太阳能"/>
            <p:cNvPicPr>
              <a:picLocks noChangeAspect="1"/>
            </p:cNvPicPr>
            <p:nvPr/>
          </p:nvPicPr>
          <p:blipFill>
            <a:blip r:embed="rId3"/>
            <a:stretch>
              <a:fillRect/>
            </a:stretch>
          </p:blipFill>
          <p:spPr>
            <a:xfrm>
              <a:off x="2432" y="3721"/>
              <a:ext cx="900" cy="900"/>
            </a:xfrm>
            <a:prstGeom prst="rect">
              <a:avLst/>
            </a:prstGeom>
          </p:spPr>
        </p:pic>
      </p:grpSp>
      <p:grpSp>
        <p:nvGrpSpPr>
          <p:cNvPr id="78" name="组合 77"/>
          <p:cNvGrpSpPr/>
          <p:nvPr/>
        </p:nvGrpSpPr>
        <p:grpSpPr>
          <a:xfrm rot="0">
            <a:off x="7983855" y="4298315"/>
            <a:ext cx="1258570" cy="1258570"/>
            <a:chOff x="1891" y="3180"/>
            <a:chExt cx="1982" cy="1982"/>
          </a:xfrm>
        </p:grpSpPr>
        <p:sp>
          <p:nvSpPr>
            <p:cNvPr id="79" name="PA_矩形 3"/>
            <p:cNvSpPr/>
            <p:nvPr>
              <p:custDataLst>
                <p:tags r:id="rId17"/>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A_矩形 3"/>
            <p:cNvSpPr/>
            <p:nvPr>
              <p:custDataLst>
                <p:tags r:id="rId18"/>
              </p:custDataLst>
            </p:nvPr>
          </p:nvSpPr>
          <p:spPr>
            <a:xfrm rot="2880000">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81" name="图片 80" descr="太阳能"/>
            <p:cNvPicPr>
              <a:picLocks noChangeAspect="1"/>
            </p:cNvPicPr>
            <p:nvPr/>
          </p:nvPicPr>
          <p:blipFill>
            <a:blip r:embed="rId3"/>
            <a:stretch>
              <a:fillRect/>
            </a:stretch>
          </p:blipFill>
          <p:spPr>
            <a:xfrm>
              <a:off x="2432" y="3721"/>
              <a:ext cx="900" cy="900"/>
            </a:xfrm>
            <a:prstGeom prst="rect">
              <a:avLst/>
            </a:prstGeom>
          </p:spPr>
        </p:pic>
        <p:sp>
          <p:nvSpPr>
            <p:cNvPr id="82" name="PA_矩形 3"/>
            <p:cNvSpPr/>
            <p:nvPr>
              <p:custDataLst>
                <p:tags r:id="rId19"/>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83" name="图片 82" descr="太阳能"/>
            <p:cNvPicPr>
              <a:picLocks noChangeAspect="1"/>
            </p:cNvPicPr>
            <p:nvPr/>
          </p:nvPicPr>
          <p:blipFill>
            <a:blip r:embed="rId3"/>
            <a:stretch>
              <a:fillRect/>
            </a:stretch>
          </p:blipFill>
          <p:spPr>
            <a:xfrm>
              <a:off x="2432" y="3721"/>
              <a:ext cx="900" cy="900"/>
            </a:xfrm>
            <a:prstGeom prst="rect">
              <a:avLst/>
            </a:prstGeom>
          </p:spPr>
        </p:pic>
      </p:grpSp>
      <p:grpSp>
        <p:nvGrpSpPr>
          <p:cNvPr id="92" name="组合 91"/>
          <p:cNvGrpSpPr/>
          <p:nvPr/>
        </p:nvGrpSpPr>
        <p:grpSpPr>
          <a:xfrm>
            <a:off x="1528445" y="1838325"/>
            <a:ext cx="1583690" cy="2012950"/>
            <a:chOff x="2407" y="2895"/>
            <a:chExt cx="2494" cy="3170"/>
          </a:xfrm>
        </p:grpSpPr>
        <p:grpSp>
          <p:nvGrpSpPr>
            <p:cNvPr id="47" name="组合 46"/>
            <p:cNvGrpSpPr/>
            <p:nvPr/>
          </p:nvGrpSpPr>
          <p:grpSpPr>
            <a:xfrm rot="0">
              <a:off x="2663" y="2895"/>
              <a:ext cx="1982" cy="1982"/>
              <a:chOff x="1891" y="3180"/>
              <a:chExt cx="1982" cy="1982"/>
            </a:xfrm>
          </p:grpSpPr>
          <p:sp>
            <p:nvSpPr>
              <p:cNvPr id="4" name="PA_矩形 3"/>
              <p:cNvSpPr/>
              <p:nvPr>
                <p:custDataLst>
                  <p:tags r:id="rId20"/>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_矩形 3"/>
              <p:cNvSpPr/>
              <p:nvPr>
                <p:custDataLst>
                  <p:tags r:id="rId21"/>
                </p:custDataLst>
              </p:nvPr>
            </p:nvSpPr>
            <p:spPr>
              <a:xfrm rot="2880000">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44" name="图片 43" descr="太阳能"/>
              <p:cNvPicPr>
                <a:picLocks noChangeAspect="1"/>
              </p:cNvPicPr>
              <p:nvPr/>
            </p:nvPicPr>
            <p:blipFill>
              <a:blip r:embed="rId3"/>
              <a:stretch>
                <a:fillRect/>
              </a:stretch>
            </p:blipFill>
            <p:spPr>
              <a:xfrm>
                <a:off x="2432" y="3721"/>
                <a:ext cx="900" cy="900"/>
              </a:xfrm>
              <a:prstGeom prst="rect">
                <a:avLst/>
              </a:prstGeom>
            </p:spPr>
          </p:pic>
          <p:sp>
            <p:nvSpPr>
              <p:cNvPr id="45" name="PA_矩形 3"/>
              <p:cNvSpPr/>
              <p:nvPr>
                <p:custDataLst>
                  <p:tags r:id="rId22"/>
                </p:custDataLst>
              </p:nvPr>
            </p:nvSpPr>
            <p:spPr>
              <a:xfrm>
                <a:off x="1891" y="3180"/>
                <a:ext cx="1982" cy="1982"/>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46" name="图片 45" descr="太阳能"/>
              <p:cNvPicPr>
                <a:picLocks noChangeAspect="1"/>
              </p:cNvPicPr>
              <p:nvPr/>
            </p:nvPicPr>
            <p:blipFill>
              <a:blip r:embed="rId3"/>
              <a:stretch>
                <a:fillRect/>
              </a:stretch>
            </p:blipFill>
            <p:spPr>
              <a:xfrm>
                <a:off x="2432" y="3721"/>
                <a:ext cx="900" cy="900"/>
              </a:xfrm>
              <a:prstGeom prst="rect">
                <a:avLst/>
              </a:prstGeom>
            </p:spPr>
          </p:pic>
        </p:grpSp>
        <p:sp>
          <p:nvSpPr>
            <p:cNvPr id="88" name="文本框 87"/>
            <p:cNvSpPr txBox="1"/>
            <p:nvPr/>
          </p:nvSpPr>
          <p:spPr>
            <a:xfrm>
              <a:off x="2407" y="5535"/>
              <a:ext cx="2494" cy="531"/>
            </a:xfrm>
            <a:prstGeom prst="rect">
              <a:avLst/>
            </a:prstGeom>
            <a:noFill/>
          </p:spPr>
          <p:txBody>
            <a:bodyPr wrap="none" rtlCol="0">
              <a:spAutoFit/>
            </a:bodyPr>
            <a:p>
              <a:pPr algn="l"/>
              <a:r>
                <a:rPr lang="de-DE" altLang="zh-CN" sz="1600" b="1" dirty="0" smtClean="0">
                  <a:latin typeface="Arial" panose="020B0604020202020204" pitchFamily="34" charset="0"/>
                  <a:ea typeface="微软雅黑" panose="020B0503020204020204" pitchFamily="34" charset="-122"/>
                  <a:cs typeface="Arial" panose="020B0604020202020204" pitchFamily="34" charset="0"/>
                  <a:sym typeface="+mn-ea"/>
                </a:rPr>
                <a:t>MBB Half- Cell</a:t>
              </a:r>
              <a:endParaRPr lang="zh-CN" altLang="en-US" sz="1600" b="1"/>
            </a:p>
          </p:txBody>
        </p:sp>
      </p:grpSp>
      <p:sp>
        <p:nvSpPr>
          <p:cNvPr id="89" name="文本框 88"/>
          <p:cNvSpPr txBox="1"/>
          <p:nvPr/>
        </p:nvSpPr>
        <p:spPr>
          <a:xfrm>
            <a:off x="4384358" y="3514725"/>
            <a:ext cx="906145" cy="337185"/>
          </a:xfrm>
          <a:prstGeom prst="rect">
            <a:avLst/>
          </a:prstGeom>
          <a:noFill/>
        </p:spPr>
        <p:txBody>
          <a:bodyPr wrap="none" rtlCol="0">
            <a:spAutoFit/>
          </a:bodyPr>
          <a:p>
            <a:pPr algn="l"/>
            <a:r>
              <a:rPr lang="de-DE" altLang="zh-CN" sz="1600" b="1" dirty="0" smtClean="0">
                <a:latin typeface="Arial" panose="020B0604020202020204" pitchFamily="34" charset="0"/>
                <a:ea typeface="微软雅黑" panose="020B0503020204020204" pitchFamily="34" charset="-122"/>
                <a:cs typeface="Arial" panose="020B0604020202020204" pitchFamily="34" charset="0"/>
                <a:sym typeface="+mn-ea"/>
              </a:rPr>
              <a:t>Bifacial</a:t>
            </a:r>
            <a:endParaRPr lang="zh-CN" altLang="en-US" sz="1600" b="1"/>
          </a:p>
        </p:txBody>
      </p:sp>
      <p:sp>
        <p:nvSpPr>
          <p:cNvPr id="90" name="文本框 89"/>
          <p:cNvSpPr txBox="1"/>
          <p:nvPr/>
        </p:nvSpPr>
        <p:spPr>
          <a:xfrm>
            <a:off x="6614160" y="3514725"/>
            <a:ext cx="1480820" cy="337185"/>
          </a:xfrm>
          <a:prstGeom prst="rect">
            <a:avLst/>
          </a:prstGeom>
          <a:noFill/>
        </p:spPr>
        <p:txBody>
          <a:bodyPr wrap="none" rtlCol="0">
            <a:spAutoFit/>
          </a:bodyPr>
          <a:p>
            <a:pPr algn="l"/>
            <a:r>
              <a:rPr lang="de-DE" altLang="zh-CN" sz="1600" b="1" dirty="0" smtClean="0">
                <a:latin typeface="Arial" panose="020B0604020202020204" pitchFamily="34" charset="0"/>
                <a:ea typeface="微软雅黑" panose="020B0503020204020204" pitchFamily="34" charset="-122"/>
                <a:cs typeface="Arial" panose="020B0604020202020204" pitchFamily="34" charset="0"/>
                <a:sym typeface="+mn-ea"/>
              </a:rPr>
              <a:t>Double Glass</a:t>
            </a:r>
            <a:endParaRPr lang="zh-CN" altLang="en-US" sz="1600" b="1"/>
          </a:p>
        </p:txBody>
      </p:sp>
      <p:sp>
        <p:nvSpPr>
          <p:cNvPr id="91" name="文本框 90"/>
          <p:cNvSpPr txBox="1"/>
          <p:nvPr/>
        </p:nvSpPr>
        <p:spPr>
          <a:xfrm>
            <a:off x="9351963" y="3514725"/>
            <a:ext cx="1039495" cy="337185"/>
          </a:xfrm>
          <a:prstGeom prst="rect">
            <a:avLst/>
          </a:prstGeom>
          <a:noFill/>
        </p:spPr>
        <p:txBody>
          <a:bodyPr wrap="none" rtlCol="0">
            <a:spAutoFit/>
          </a:bodyPr>
          <a:p>
            <a:pPr algn="l"/>
            <a:r>
              <a:rPr lang="de-DE" altLang="zh-CN" sz="1600" b="1" dirty="0" smtClean="0">
                <a:latin typeface="Arial" panose="020B0604020202020204" pitchFamily="34" charset="0"/>
                <a:ea typeface="微软雅黑" panose="020B0503020204020204" pitchFamily="34" charset="-122"/>
                <a:cs typeface="Arial" panose="020B0604020202020204" pitchFamily="34" charset="0"/>
                <a:sym typeface="+mn-ea"/>
              </a:rPr>
              <a:t>Shingled</a:t>
            </a:r>
            <a:endParaRPr lang="zh-CN" altLang="en-US" sz="1600" b="1"/>
          </a:p>
        </p:txBody>
      </p:sp>
      <p:sp>
        <p:nvSpPr>
          <p:cNvPr id="100" name="文本框 99"/>
          <p:cNvSpPr txBox="1"/>
          <p:nvPr/>
        </p:nvSpPr>
        <p:spPr>
          <a:xfrm>
            <a:off x="2764155" y="5974715"/>
            <a:ext cx="1629410" cy="337185"/>
          </a:xfrm>
          <a:prstGeom prst="rect">
            <a:avLst/>
          </a:prstGeom>
          <a:noFill/>
        </p:spPr>
        <p:txBody>
          <a:bodyPr wrap="none" rtlCol="0">
            <a:spAutoFit/>
          </a:bodyPr>
          <a:p>
            <a:pPr algn="l"/>
            <a:r>
              <a:rPr lang="de-DE" altLang="zh-CN" sz="1600" b="1" dirty="0" smtClean="0">
                <a:latin typeface="Arial" panose="020B0604020202020204" pitchFamily="34" charset="0"/>
                <a:ea typeface="微软雅黑" panose="020B0503020204020204" pitchFamily="34" charset="-122"/>
                <a:cs typeface="Arial" panose="020B0604020202020204" pitchFamily="34" charset="0"/>
                <a:sym typeface="+mn-ea"/>
              </a:rPr>
              <a:t>N-Type Topcon</a:t>
            </a:r>
            <a:endParaRPr lang="zh-CN" altLang="en-US" sz="1600" b="1"/>
          </a:p>
        </p:txBody>
      </p:sp>
      <p:sp>
        <p:nvSpPr>
          <p:cNvPr id="102" name="文本框 101"/>
          <p:cNvSpPr txBox="1"/>
          <p:nvPr/>
        </p:nvSpPr>
        <p:spPr>
          <a:xfrm>
            <a:off x="5447983" y="5974715"/>
            <a:ext cx="1296035" cy="337185"/>
          </a:xfrm>
          <a:prstGeom prst="rect">
            <a:avLst/>
          </a:prstGeom>
          <a:noFill/>
        </p:spPr>
        <p:txBody>
          <a:bodyPr wrap="none" rtlCol="0">
            <a:spAutoFit/>
          </a:bodyPr>
          <a:p>
            <a:pPr algn="l"/>
            <a:r>
              <a:rPr lang="de-DE" altLang="zh-CN" sz="1600" b="1" dirty="0" smtClean="0">
                <a:latin typeface="Arial" panose="020B0604020202020204" pitchFamily="34" charset="0"/>
                <a:ea typeface="微软雅黑" panose="020B0503020204020204" pitchFamily="34" charset="-122"/>
                <a:cs typeface="Arial" panose="020B0604020202020204" pitchFamily="34" charset="0"/>
                <a:sym typeface="+mn-ea"/>
              </a:rPr>
              <a:t>N-Type HJT</a:t>
            </a:r>
            <a:endParaRPr lang="zh-CN" altLang="en-US" sz="1600" b="1"/>
          </a:p>
        </p:txBody>
      </p:sp>
      <p:sp>
        <p:nvSpPr>
          <p:cNvPr id="103" name="文本框 102"/>
          <p:cNvSpPr txBox="1"/>
          <p:nvPr/>
        </p:nvSpPr>
        <p:spPr>
          <a:xfrm>
            <a:off x="8346758" y="5974715"/>
            <a:ext cx="532765" cy="337185"/>
          </a:xfrm>
          <a:prstGeom prst="rect">
            <a:avLst/>
          </a:prstGeom>
          <a:noFill/>
        </p:spPr>
        <p:txBody>
          <a:bodyPr wrap="none" rtlCol="0">
            <a:spAutoFit/>
          </a:bodyPr>
          <a:p>
            <a:pPr algn="l"/>
            <a:r>
              <a:rPr lang="de-DE" altLang="zh-CN" sz="1600" b="1" dirty="0" smtClean="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IBC</a:t>
            </a:r>
            <a:endParaRPr lang="de-DE" altLang="zh-CN" sz="1600" b="1" dirty="0" smtClean="0">
              <a:solidFill>
                <a:schemeClr val="tx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 name="文本框 1"/>
          <p:cNvSpPr txBox="1"/>
          <p:nvPr/>
        </p:nvSpPr>
        <p:spPr>
          <a:xfrm>
            <a:off x="1169035" y="482600"/>
            <a:ext cx="8860790" cy="337185"/>
          </a:xfrm>
          <a:prstGeom prst="rect">
            <a:avLst/>
          </a:prstGeom>
          <a:noFill/>
        </p:spPr>
        <p:txBody>
          <a:bodyPr wrap="square" rtlCol="0">
            <a:spAutoFit/>
          </a:bodyPr>
          <a:p>
            <a:pPr marL="285750" indent="-285750" algn="l">
              <a:buFont typeface="Wingdings" panose="05000000000000000000" charset="0"/>
              <a:buChar char="Ø"/>
            </a:pPr>
            <a:r>
              <a:rPr lang="en-US" altLang="zh-CN" sz="1600" b="1" dirty="0" smtClean="0">
                <a:solidFill>
                  <a:schemeClr val="accent1"/>
                </a:solidFill>
                <a:sym typeface="+mn-ea"/>
              </a:rPr>
              <a:t>Advanced Technology</a:t>
            </a:r>
            <a:endParaRPr lang="en-US" altLang="zh-CN" sz="1600" b="1" dirty="0" smtClean="0">
              <a:solidFill>
                <a:schemeClr val="accent1"/>
              </a:solidFill>
              <a:sym typeface="+mn-ea"/>
            </a:endParaRPr>
          </a:p>
        </p:txBody>
      </p:sp>
      <p:pic>
        <p:nvPicPr>
          <p:cNvPr id="10" name="图片 9" descr="ca87770c70f02961ae7782815a8e5c9"/>
          <p:cNvPicPr>
            <a:picLocks noChangeAspect="1"/>
          </p:cNvPicPr>
          <p:nvPr/>
        </p:nvPicPr>
        <p:blipFill>
          <a:blip r:embed="rId23"/>
          <a:stretch>
            <a:fillRect/>
          </a:stretch>
        </p:blipFill>
        <p:spPr>
          <a:xfrm>
            <a:off x="-381000" y="-419417"/>
            <a:ext cx="2182495" cy="2135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矩形 2"/>
          <p:cNvSpPr/>
          <p:nvPr>
            <p:custDataLst>
              <p:tags r:id="rId1"/>
            </p:custDataLst>
          </p:nvPr>
        </p:nvSpPr>
        <p:spPr>
          <a:xfrm>
            <a:off x="1524001" y="2711450"/>
            <a:ext cx="1573213" cy="15367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6000" dirty="0">
                <a:solidFill>
                  <a:srgbClr val="FCFCFC"/>
                </a:solidFill>
                <a:latin typeface="Gungsuh" panose="02030600000101010101" pitchFamily="18" charset="-127"/>
              </a:rPr>
              <a:t>02</a:t>
            </a:r>
            <a:endParaRPr lang="zh-CN" altLang="en-US" sz="6000" dirty="0">
              <a:solidFill>
                <a:srgbClr val="FCFCFC"/>
              </a:solidFill>
              <a:latin typeface="Gungsuh" panose="02030600000101010101" pitchFamily="18" charset="-127"/>
            </a:endParaRPr>
          </a:p>
        </p:txBody>
      </p:sp>
      <p:sp>
        <p:nvSpPr>
          <p:cNvPr id="4" name="PA_文本框 3"/>
          <p:cNvSpPr txBox="1"/>
          <p:nvPr>
            <p:custDataLst>
              <p:tags r:id="rId2"/>
            </p:custDataLst>
          </p:nvPr>
        </p:nvSpPr>
        <p:spPr>
          <a:xfrm>
            <a:off x="1460501" y="2727325"/>
            <a:ext cx="1636713" cy="400050"/>
          </a:xfrm>
          <a:prstGeom prst="rect">
            <a:avLst/>
          </a:prstGeom>
          <a:noFill/>
        </p:spPr>
        <p:txBody>
          <a:bodyPr lIns="0" rIns="0"/>
          <a:lstStyle/>
          <a:p>
            <a:pPr algn="r">
              <a:defRPr/>
            </a:pPr>
            <a:r>
              <a:rPr lang="en-US" altLang="zh-CN" sz="2000" spc="500" dirty="0">
                <a:solidFill>
                  <a:srgbClr val="FCFCFC"/>
                </a:solidFill>
                <a:latin typeface="Gungsuh" panose="02030600000101010101" pitchFamily="18" charset="-127"/>
              </a:rPr>
              <a:t>PART</a:t>
            </a:r>
            <a:endParaRPr lang="zh-CN" altLang="en-US" sz="2000" spc="500" dirty="0">
              <a:solidFill>
                <a:srgbClr val="FCFCFC"/>
              </a:solidFill>
              <a:latin typeface="Gungsuh" panose="02030600000101010101" pitchFamily="18" charset="-127"/>
            </a:endParaRPr>
          </a:p>
        </p:txBody>
      </p:sp>
      <p:sp>
        <p:nvSpPr>
          <p:cNvPr id="5" name="PA_文本框 4"/>
          <p:cNvSpPr txBox="1"/>
          <p:nvPr>
            <p:custDataLst>
              <p:tags r:id="rId3"/>
            </p:custDataLst>
          </p:nvPr>
        </p:nvSpPr>
        <p:spPr>
          <a:xfrm>
            <a:off x="3097214" y="2979738"/>
            <a:ext cx="7570787" cy="1136650"/>
          </a:xfrm>
          <a:prstGeom prst="rect">
            <a:avLst/>
          </a:prstGeom>
          <a:noFill/>
        </p:spPr>
        <p:txBody>
          <a:bodyPr rIns="360000">
            <a:normAutofit/>
          </a:bodyPr>
          <a:lstStyle/>
          <a:p>
            <a:pPr algn="r">
              <a:defRPr/>
            </a:pPr>
            <a:r>
              <a:rPr lang="zh-CN" altLang="en-US" sz="4800" dirty="0">
                <a:solidFill>
                  <a:schemeClr val="accent1">
                    <a:lumMod val="75000"/>
                  </a:schemeClr>
                </a:solidFill>
                <a:effectLst>
                  <a:outerShdw blurRad="60007" dist="200025" dir="15000000" sy="30000" kx="-1800000" algn="bl" rotWithShape="0">
                    <a:prstClr val="black">
                      <a:alpha val="32000"/>
                    </a:prstClr>
                  </a:outerShdw>
                </a:effectLst>
              </a:rPr>
              <a:t>MAIN PRODUCTS </a:t>
            </a:r>
            <a:endParaRPr lang="zh-CN" altLang="en-US" sz="4800" dirty="0">
              <a:solidFill>
                <a:schemeClr val="accent1">
                  <a:lumMod val="75000"/>
                </a:schemeClr>
              </a:solidFill>
              <a:effectLst>
                <a:outerShdw blurRad="60007" dist="200025" dir="15000000" sy="30000" kx="-1800000" algn="bl" rotWithShape="0">
                  <a:prstClr val="black">
                    <a:alpha val="32000"/>
                  </a:prstClr>
                </a:outerShdw>
              </a:effectLst>
            </a:endParaRPr>
          </a:p>
        </p:txBody>
      </p:sp>
      <p:cxnSp>
        <p:nvCxnSpPr>
          <p:cNvPr id="10" name="PA_直接连接符 9"/>
          <p:cNvCxnSpPr/>
          <p:nvPr>
            <p:custDataLst>
              <p:tags r:id="rId4"/>
            </p:custDataLst>
          </p:nvPr>
        </p:nvCxnSpPr>
        <p:spPr>
          <a:xfrm>
            <a:off x="3483429" y="3848100"/>
            <a:ext cx="718457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PA_矩形 1"/>
          <p:cNvSpPr/>
          <p:nvPr>
            <p:custDataLst>
              <p:tags r:id="rId5"/>
            </p:custDataLst>
          </p:nvPr>
        </p:nvSpPr>
        <p:spPr>
          <a:xfrm>
            <a:off x="5604510" y="3937000"/>
            <a:ext cx="5064125" cy="2030095"/>
          </a:xfrm>
          <a:prstGeom prst="rect">
            <a:avLst/>
          </a:prstGeom>
        </p:spPr>
        <p:txBody>
          <a:bodyPr wrap="square">
            <a:spAutoFit/>
          </a:bodyPr>
          <a:lstStyle/>
          <a:p>
            <a:pPr marL="285750" indent="-285750" algn="l">
              <a:buFont typeface="Wingdings" panose="05000000000000000000" charset="0"/>
              <a:buChar char="Ø"/>
            </a:pPr>
            <a:r>
              <a:rPr lang="en-US" altLang="zh-CN" dirty="0" smtClean="0">
                <a:solidFill>
                  <a:schemeClr val="bg2">
                    <a:lumMod val="90000"/>
                  </a:schemeClr>
                </a:solidFill>
                <a:sym typeface="+mn-ea"/>
              </a:rPr>
              <a:t>VenuSun: Full-black PV modules 390W-410W</a:t>
            </a:r>
            <a:endParaRPr lang="en-US" altLang="zh-CN" dirty="0">
              <a:solidFill>
                <a:schemeClr val="bg2">
                  <a:lumMod val="90000"/>
                </a:schemeClr>
              </a:solidFill>
            </a:endParaRPr>
          </a:p>
          <a:p>
            <a:pPr marL="285750" indent="-285750" algn="l">
              <a:buFont typeface="Wingdings" panose="05000000000000000000" charset="0"/>
              <a:buChar char="Ø"/>
            </a:pPr>
            <a:r>
              <a:rPr lang="en-US" altLang="zh-CN" dirty="0" smtClean="0">
                <a:solidFill>
                  <a:schemeClr val="bg2">
                    <a:lumMod val="90000"/>
                  </a:schemeClr>
                </a:solidFill>
                <a:sym typeface="+mn-ea"/>
              </a:rPr>
              <a:t>TwiSun: Mono Double Glass 390W -410W</a:t>
            </a:r>
            <a:endParaRPr lang="en-US" altLang="zh-CN" dirty="0" smtClean="0">
              <a:solidFill>
                <a:schemeClr val="bg2">
                  <a:lumMod val="90000"/>
                </a:schemeClr>
              </a:solidFill>
              <a:sym typeface="+mn-ea"/>
            </a:endParaRPr>
          </a:p>
          <a:p>
            <a:pPr marL="285750" indent="-285750" algn="l">
              <a:buFont typeface="Wingdings" panose="05000000000000000000" charset="0"/>
              <a:buChar char="Ø"/>
            </a:pPr>
            <a:r>
              <a:rPr lang="en-US" altLang="zh-CN" dirty="0" smtClean="0">
                <a:solidFill>
                  <a:schemeClr val="bg2">
                    <a:lumMod val="90000"/>
                  </a:schemeClr>
                </a:solidFill>
                <a:sym typeface="+mn-ea"/>
              </a:rPr>
              <a:t>Mono </a:t>
            </a:r>
            <a:r>
              <a:rPr lang="en-US" altLang="zh-CN" dirty="0">
                <a:solidFill>
                  <a:schemeClr val="bg2">
                    <a:lumMod val="90000"/>
                  </a:schemeClr>
                </a:solidFill>
                <a:sym typeface="+mn-ea"/>
              </a:rPr>
              <a:t>210cells </a:t>
            </a:r>
            <a:r>
              <a:rPr lang="en-US" altLang="zh-CN" dirty="0" smtClean="0">
                <a:solidFill>
                  <a:schemeClr val="bg2">
                    <a:lumMod val="90000"/>
                  </a:schemeClr>
                </a:solidFill>
                <a:sym typeface="+mn-ea"/>
              </a:rPr>
              <a:t>350W-670W</a:t>
            </a:r>
            <a:endParaRPr lang="en-US" altLang="zh-CN" dirty="0" smtClean="0">
              <a:solidFill>
                <a:schemeClr val="bg2">
                  <a:lumMod val="90000"/>
                </a:schemeClr>
              </a:solidFill>
              <a:sym typeface="+mn-ea"/>
            </a:endParaRPr>
          </a:p>
          <a:p>
            <a:pPr marL="285750" indent="-285750" algn="l">
              <a:buFont typeface="Wingdings" panose="05000000000000000000" charset="0"/>
              <a:buChar char="Ø"/>
            </a:pPr>
            <a:r>
              <a:rPr lang="en-US" altLang="zh-CN" dirty="0" smtClean="0">
                <a:solidFill>
                  <a:schemeClr val="bg2">
                    <a:lumMod val="90000"/>
                  </a:schemeClr>
                </a:solidFill>
                <a:sym typeface="+mn-ea"/>
              </a:rPr>
              <a:t>Mono </a:t>
            </a:r>
            <a:r>
              <a:rPr lang="en-US" altLang="zh-CN" dirty="0">
                <a:solidFill>
                  <a:schemeClr val="bg2">
                    <a:lumMod val="90000"/>
                  </a:schemeClr>
                </a:solidFill>
                <a:sym typeface="+mn-ea"/>
              </a:rPr>
              <a:t>182cells </a:t>
            </a:r>
            <a:r>
              <a:rPr lang="en-US" altLang="zh-CN" dirty="0" smtClean="0">
                <a:solidFill>
                  <a:schemeClr val="bg2">
                    <a:lumMod val="90000"/>
                  </a:schemeClr>
                </a:solidFill>
                <a:sym typeface="+mn-ea"/>
              </a:rPr>
              <a:t>390W-550W</a:t>
            </a:r>
            <a:endParaRPr lang="en-US" altLang="zh-CN" dirty="0" smtClean="0">
              <a:solidFill>
                <a:schemeClr val="bg2">
                  <a:lumMod val="90000"/>
                </a:schemeClr>
              </a:solidFill>
            </a:endParaRPr>
          </a:p>
          <a:p>
            <a:pPr marL="285750" indent="-285750">
              <a:buFont typeface="Wingdings" panose="05000000000000000000" charset="0"/>
              <a:buChar char="Ø"/>
            </a:pPr>
            <a:r>
              <a:rPr lang="en-US" altLang="zh-CN" dirty="0" smtClean="0">
                <a:solidFill>
                  <a:schemeClr val="bg2">
                    <a:lumMod val="90000"/>
                  </a:schemeClr>
                </a:solidFill>
                <a:sym typeface="+mn-ea"/>
              </a:rPr>
              <a:t>Mono 166cells 360W-490W</a:t>
            </a:r>
            <a:endParaRPr lang="en-US" altLang="zh-CN" dirty="0" smtClean="0">
              <a:solidFill>
                <a:schemeClr val="bg2">
                  <a:lumMod val="90000"/>
                </a:schemeClr>
              </a:solidFill>
              <a:sym typeface="+mn-ea"/>
            </a:endParaRPr>
          </a:p>
          <a:p>
            <a:pPr marL="285750" indent="-285750">
              <a:buFont typeface="Wingdings" panose="05000000000000000000" charset="0"/>
              <a:buChar char="Ø"/>
            </a:pPr>
            <a:r>
              <a:rPr lang="en-US" altLang="zh-CN" dirty="0" smtClean="0">
                <a:solidFill>
                  <a:schemeClr val="bg2">
                    <a:lumMod val="90000"/>
                  </a:schemeClr>
                </a:solidFill>
                <a:sym typeface="+mn-ea"/>
              </a:rPr>
              <a:t>Mono Shingled 350W-490W</a:t>
            </a:r>
            <a:endParaRPr lang="en-US" altLang="zh-CN" dirty="0" smtClean="0">
              <a:solidFill>
                <a:schemeClr val="bg2">
                  <a:lumMod val="90000"/>
                </a:schemeClr>
              </a:solidFill>
              <a:sym typeface="+mn-ea"/>
            </a:endParaRPr>
          </a:p>
          <a:p>
            <a:pPr marL="285750" indent="-285750">
              <a:buFont typeface="Wingdings" panose="05000000000000000000" charset="0"/>
              <a:buChar char="Ø"/>
            </a:pPr>
            <a:endParaRPr lang="en-US" altLang="zh-CN" dirty="0" smtClean="0">
              <a:solidFill>
                <a:schemeClr val="bg2">
                  <a:lumMod val="90000"/>
                </a:schemeClr>
              </a:solidFill>
              <a:sym typeface="+mn-ea"/>
            </a:endParaRPr>
          </a:p>
        </p:txBody>
      </p:sp>
      <p:pic>
        <p:nvPicPr>
          <p:cNvPr id="6" name="图片 5" descr="ca87770c70f02961ae7782815a8e5c9"/>
          <p:cNvPicPr>
            <a:picLocks noChangeAspect="1"/>
          </p:cNvPicPr>
          <p:nvPr/>
        </p:nvPicPr>
        <p:blipFill>
          <a:blip r:embed="rId6"/>
          <a:stretch>
            <a:fillRect/>
          </a:stretch>
        </p:blipFill>
        <p:spPr>
          <a:xfrm>
            <a:off x="10009505" y="-234315"/>
            <a:ext cx="2182495" cy="213550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p:bldP spid="5" grpId="0" animBg="1" autoUpdateAnimBg="0"/>
      <p:bldP spid="2"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 name="椭圆 38"/>
          <p:cNvSpPr/>
          <p:nvPr/>
        </p:nvSpPr>
        <p:spPr>
          <a:xfrm>
            <a:off x="8601862" y="3455146"/>
            <a:ext cx="6109232" cy="61092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文本框 3"/>
          <p:cNvSpPr txBox="1"/>
          <p:nvPr/>
        </p:nvSpPr>
        <p:spPr>
          <a:xfrm>
            <a:off x="1169035" y="482600"/>
            <a:ext cx="8860790" cy="337185"/>
          </a:xfrm>
          <a:prstGeom prst="rect">
            <a:avLst/>
          </a:prstGeom>
          <a:noFill/>
        </p:spPr>
        <p:txBody>
          <a:bodyPr wrap="square" rtlCol="0">
            <a:spAutoFit/>
          </a:bodyPr>
          <a:p>
            <a:pPr marL="285750" indent="-285750" algn="l">
              <a:buFont typeface="Wingdings" panose="05000000000000000000" charset="0"/>
              <a:buChar char="Ø"/>
            </a:pPr>
            <a:r>
              <a:rPr lang="en-US" altLang="zh-CN" sz="1600" b="1" dirty="0" smtClean="0">
                <a:solidFill>
                  <a:schemeClr val="accent1"/>
                </a:solidFill>
                <a:latin typeface="微软雅黑" panose="020B0503020204020204" pitchFamily="34" charset="-122"/>
                <a:ea typeface="微软雅黑" panose="020B0503020204020204" pitchFamily="34" charset="-122"/>
                <a:sym typeface="+mn-ea"/>
              </a:rPr>
              <a:t>VenuSun: Full-black PV modules 390W-410W</a:t>
            </a:r>
            <a:endParaRPr lang="en-US" altLang="zh-CN" sz="1600" b="1" dirty="0" smtClean="0">
              <a:solidFill>
                <a:schemeClr val="accent1"/>
              </a:solidFill>
              <a:latin typeface="微软雅黑" panose="020B0503020204020204" pitchFamily="34" charset="-122"/>
              <a:ea typeface="微软雅黑" panose="020B0503020204020204" pitchFamily="34" charset="-122"/>
              <a:sym typeface="+mn-ea"/>
            </a:endParaRPr>
          </a:p>
        </p:txBody>
      </p:sp>
      <p:sp>
        <p:nvSpPr>
          <p:cNvPr id="40" name="椭圆 39"/>
          <p:cNvSpPr/>
          <p:nvPr/>
        </p:nvSpPr>
        <p:spPr>
          <a:xfrm>
            <a:off x="10029779" y="4883063"/>
            <a:ext cx="3253398" cy="3253398"/>
          </a:xfrm>
          <a:prstGeom prst="ellipse">
            <a:avLst/>
          </a:prstGeom>
          <a:solidFill>
            <a:schemeClr val="bg1"/>
          </a:solidFill>
          <a:ln>
            <a:noFill/>
          </a:ln>
          <a:effectLst>
            <a:outerShdw blurRad="2794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1" name="矩形 40"/>
          <p:cNvSpPr/>
          <p:nvPr/>
        </p:nvSpPr>
        <p:spPr>
          <a:xfrm>
            <a:off x="1701871" y="1739265"/>
            <a:ext cx="2946400" cy="3976914"/>
          </a:xfrm>
          <a:prstGeom prst="rect">
            <a:avLst/>
          </a:prstGeom>
          <a:solidFill>
            <a:schemeClr val="bg1"/>
          </a:solidFill>
          <a:ln>
            <a:noFill/>
          </a:ln>
          <a:effectLst>
            <a:outerShdw blurRad="508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81" name="直角三角形 80"/>
          <p:cNvSpPr/>
          <p:nvPr/>
        </p:nvSpPr>
        <p:spPr>
          <a:xfrm rot="13500000">
            <a:off x="255254" y="3379735"/>
            <a:ext cx="448105" cy="448105"/>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5" name="图片 4" descr="\\192.168.110.170\公共空间\产品素材库\主推款\VenuSun系列\产品精修图\210mm80cells全黑已完成\正反面板子加光源.png正反面板子加光源"/>
          <p:cNvPicPr>
            <a:picLocks noChangeAspect="1"/>
          </p:cNvPicPr>
          <p:nvPr>
            <p:custDataLst>
              <p:tags r:id="rId1"/>
            </p:custDataLst>
          </p:nvPr>
        </p:nvPicPr>
        <p:blipFill>
          <a:blip r:embed="rId2"/>
          <a:srcRect/>
          <a:stretch>
            <a:fillRect/>
          </a:stretch>
        </p:blipFill>
        <p:spPr>
          <a:xfrm>
            <a:off x="413068" y="1497965"/>
            <a:ext cx="5371465" cy="5372100"/>
          </a:xfrm>
          <a:prstGeom prst="rect">
            <a:avLst/>
          </a:prstGeom>
          <a:effectLst>
            <a:outerShdw blurRad="292100" dist="38100" dir="2700000" sx="101000" sy="101000" algn="tl" rotWithShape="0">
              <a:srgbClr val="063D54">
                <a:alpha val="24000"/>
              </a:srgbClr>
            </a:outerShdw>
          </a:effectLst>
        </p:spPr>
      </p:pic>
      <p:pic>
        <p:nvPicPr>
          <p:cNvPr id="10" name="图片 9" descr="ca87770c70f02961ae7782815a8e5c9"/>
          <p:cNvPicPr>
            <a:picLocks noChangeAspect="1"/>
          </p:cNvPicPr>
          <p:nvPr/>
        </p:nvPicPr>
        <p:blipFill>
          <a:blip r:embed="rId3"/>
          <a:stretch>
            <a:fillRect/>
          </a:stretch>
        </p:blipFill>
        <p:spPr>
          <a:xfrm>
            <a:off x="-381000" y="-419417"/>
            <a:ext cx="2182495" cy="2135505"/>
          </a:xfrm>
          <a:prstGeom prst="rect">
            <a:avLst/>
          </a:prstGeom>
        </p:spPr>
      </p:pic>
      <p:grpSp>
        <p:nvGrpSpPr>
          <p:cNvPr id="15" name="组合 14"/>
          <p:cNvGrpSpPr/>
          <p:nvPr/>
        </p:nvGrpSpPr>
        <p:grpSpPr>
          <a:xfrm>
            <a:off x="6385560" y="1065213"/>
            <a:ext cx="4773295" cy="5361305"/>
            <a:chOff x="10161" y="2319"/>
            <a:chExt cx="7517" cy="8443"/>
          </a:xfrm>
        </p:grpSpPr>
        <p:sp>
          <p:nvSpPr>
            <p:cNvPr id="43" name="椭圆 42"/>
            <p:cNvSpPr/>
            <p:nvPr/>
          </p:nvSpPr>
          <p:spPr>
            <a:xfrm>
              <a:off x="10161" y="2417"/>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44" name="直接连接符 43"/>
            <p:cNvCxnSpPr/>
            <p:nvPr/>
          </p:nvCxnSpPr>
          <p:spPr>
            <a:xfrm>
              <a:off x="10357" y="2920"/>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10173" y="3832"/>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69" name="椭圆 68"/>
            <p:cNvSpPr/>
            <p:nvPr/>
          </p:nvSpPr>
          <p:spPr>
            <a:xfrm>
              <a:off x="10181" y="5299"/>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70" name="直接连接符 69"/>
            <p:cNvCxnSpPr/>
            <p:nvPr/>
          </p:nvCxnSpPr>
          <p:spPr>
            <a:xfrm>
              <a:off x="10377" y="5802"/>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10194" y="6713"/>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72" name="直接连接符 71"/>
            <p:cNvCxnSpPr/>
            <p:nvPr/>
          </p:nvCxnSpPr>
          <p:spPr>
            <a:xfrm>
              <a:off x="10364" y="4318"/>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10636" y="2319"/>
              <a:ext cx="763" cy="483"/>
            </a:xfrm>
            <a:prstGeom prst="rect">
              <a:avLst/>
            </a:prstGeom>
            <a:noFill/>
          </p:spPr>
          <p:txBody>
            <a:bodyPr wrap="square" rtlCol="0">
              <a:spAutoFit/>
            </a:bodyPr>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01</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4" name="矩形 73"/>
            <p:cNvSpPr>
              <a:spLocks noChangeArrowheads="1"/>
            </p:cNvSpPr>
            <p:nvPr/>
          </p:nvSpPr>
          <p:spPr bwMode="auto">
            <a:xfrm>
              <a:off x="10678" y="2714"/>
              <a:ext cx="7000"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lvl="0">
                <a:lnSpc>
                  <a:spcPts val="1600"/>
                </a:lnSpc>
                <a:defRPr/>
              </a:pP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New layout design</a:t>
              </a:r>
              <a:r>
                <a:rPr lang="en-US" altLang="zh-CN" sz="1000" dirty="0">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 compact and uniform overall layout</a:t>
              </a:r>
              <a:r>
                <a:rPr lang="en-US" altLang="zh-CN" sz="1000" dirty="0">
                  <a:latin typeface="微软雅黑" panose="020B0503020204020204" pitchFamily="34" charset="-122"/>
                  <a:ea typeface="微软雅黑" panose="020B0503020204020204" pitchFamily="34" charset="-122"/>
                  <a:cs typeface="Arial" panose="020B0604020202020204" pitchFamily="34" charset="0"/>
                  <a:sym typeface="+mn-ea"/>
                </a:rPr>
                <a:t>, </a:t>
              </a: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and perfect dimensions &amp; weight can save installation space and transport cost.</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5" name="文本框 74"/>
            <p:cNvSpPr txBox="1"/>
            <p:nvPr/>
          </p:nvSpPr>
          <p:spPr>
            <a:xfrm>
              <a:off x="10636" y="3732"/>
              <a:ext cx="762" cy="483"/>
            </a:xfrm>
            <a:prstGeom prst="rect">
              <a:avLst/>
            </a:prstGeom>
            <a:noFill/>
          </p:spPr>
          <p:txBody>
            <a:bodyPr wrap="square" rtlCol="0">
              <a:spAutoFit/>
            </a:bodyPr>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02</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6" name="矩形 75"/>
            <p:cNvSpPr>
              <a:spLocks noChangeArrowheads="1"/>
            </p:cNvSpPr>
            <p:nvPr/>
          </p:nvSpPr>
          <p:spPr bwMode="auto">
            <a:xfrm>
              <a:off x="10657" y="4113"/>
              <a:ext cx="7021"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lvl="0">
                <a:lnSpc>
                  <a:spcPts val="1600"/>
                </a:lnSpc>
                <a:defRPr/>
              </a:pP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Hidden black bus</a:t>
              </a:r>
              <a:r>
                <a:rPr lang="en-US" altLang="zh-CN" sz="1000" dirty="0">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bar</a:t>
              </a:r>
              <a:r>
                <a:rPr lang="en-US" altLang="zh-CN" sz="1000" dirty="0">
                  <a:latin typeface="微软雅黑" panose="020B0503020204020204" pitchFamily="34" charset="-122"/>
                  <a:ea typeface="微软雅黑" panose="020B0503020204020204" pitchFamily="34" charset="-122"/>
                  <a:cs typeface="Arial" panose="020B0604020202020204" pitchFamily="34" charset="0"/>
                  <a:sym typeface="+mn-ea"/>
                </a:rPr>
                <a:t>s</a:t>
              </a: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 very elegant and beautiful appearance of all black components, and the perfect combination of building style, melting ice and snow faster in winter.</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7" name="文本框 76"/>
            <p:cNvSpPr txBox="1"/>
            <p:nvPr/>
          </p:nvSpPr>
          <p:spPr>
            <a:xfrm>
              <a:off x="10657" y="5148"/>
              <a:ext cx="742" cy="483"/>
            </a:xfrm>
            <a:prstGeom prst="rect">
              <a:avLst/>
            </a:prstGeom>
            <a:noFill/>
          </p:spPr>
          <p:txBody>
            <a:bodyPr wrap="square" rtlCol="0">
              <a:spAutoFit/>
            </a:bodyPr>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03</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8" name="矩形 77"/>
            <p:cNvSpPr>
              <a:spLocks noChangeArrowheads="1"/>
            </p:cNvSpPr>
            <p:nvPr/>
          </p:nvSpPr>
          <p:spPr bwMode="auto">
            <a:xfrm>
              <a:off x="10678" y="5559"/>
              <a:ext cx="7000"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lvl="0">
                <a:lnSpc>
                  <a:spcPts val="1600"/>
                </a:lnSpc>
                <a:defRPr/>
              </a:pP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The most advanced large-size 210mm cell and P</a:t>
              </a:r>
              <a:r>
                <a:rPr lang="en-US" altLang="zh-CN" sz="1000" dirty="0">
                  <a:latin typeface="微软雅黑" panose="020B0503020204020204" pitchFamily="34" charset="-122"/>
                  <a:ea typeface="微软雅黑" panose="020B0503020204020204" pitchFamily="34" charset="-122"/>
                  <a:cs typeface="Arial" panose="020B0604020202020204" pitchFamily="34" charset="0"/>
                  <a:sym typeface="+mn-ea"/>
                </a:rPr>
                <a:t>ERC</a:t>
              </a: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+SE technology have higher conversion efficiency and save installation cost.</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9" name="文本框 78"/>
            <p:cNvSpPr txBox="1"/>
            <p:nvPr/>
          </p:nvSpPr>
          <p:spPr>
            <a:xfrm>
              <a:off x="10678" y="6615"/>
              <a:ext cx="1047" cy="483"/>
            </a:xfrm>
            <a:prstGeom prst="rect">
              <a:avLst/>
            </a:prstGeom>
            <a:noFill/>
          </p:spPr>
          <p:txBody>
            <a:bodyPr wrap="square" rtlCol="0">
              <a:spAutoFit/>
            </a:bodyPr>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04</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0" name="矩形 79"/>
            <p:cNvSpPr>
              <a:spLocks noChangeArrowheads="1"/>
            </p:cNvSpPr>
            <p:nvPr/>
          </p:nvSpPr>
          <p:spPr bwMode="auto">
            <a:xfrm>
              <a:off x="10699" y="7025"/>
              <a:ext cx="6978"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lvl="0">
                <a:lnSpc>
                  <a:spcPts val="1600"/>
                </a:lnSpc>
                <a:defRPr/>
              </a:pPr>
              <a:r>
                <a:rPr sz="1000" dirty="0">
                  <a:latin typeface="微软雅黑" panose="020B0503020204020204" pitchFamily="34" charset="-122"/>
                  <a:ea typeface="微软雅黑" panose="020B0503020204020204" pitchFamily="34" charset="-122"/>
                  <a:cs typeface="Arial" panose="020B0604020202020204" pitchFamily="34" charset="0"/>
                  <a:sym typeface="+mn-ea"/>
                </a:rPr>
                <a:t>Reliable MBB+ half-cut technology can effectively reduce power mismatching caused by shadow occlusion.</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6" name="直接连接符 5"/>
            <p:cNvCxnSpPr/>
            <p:nvPr/>
          </p:nvCxnSpPr>
          <p:spPr>
            <a:xfrm>
              <a:off x="10377" y="7315"/>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0194" y="8227"/>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8" name="文本框 7"/>
            <p:cNvSpPr txBox="1"/>
            <p:nvPr/>
          </p:nvSpPr>
          <p:spPr>
            <a:xfrm>
              <a:off x="10678" y="8081"/>
              <a:ext cx="721" cy="483"/>
            </a:xfrm>
            <a:prstGeom prst="rect">
              <a:avLst/>
            </a:prstGeom>
            <a:noFill/>
          </p:spPr>
          <p:txBody>
            <a:bodyPr wrap="square" rtlCol="0">
              <a:spAutoFit/>
            </a:bodyPr>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05</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矩形 8"/>
            <p:cNvSpPr>
              <a:spLocks noChangeArrowheads="1"/>
            </p:cNvSpPr>
            <p:nvPr/>
          </p:nvSpPr>
          <p:spPr bwMode="auto">
            <a:xfrm>
              <a:off x="10699" y="8476"/>
              <a:ext cx="6978"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lvl="0">
                <a:lnSpc>
                  <a:spcPts val="1600"/>
                </a:lnSpc>
                <a:defRPr/>
              </a:pP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Highly automated production equipment, stable production </a:t>
              </a:r>
              <a:r>
                <a:rPr lang="en-US" altLang="zh-CN" sz="1000" dirty="0">
                  <a:latin typeface="微软雅黑" panose="020B0503020204020204" pitchFamily="34" charset="-122"/>
                  <a:ea typeface="微软雅黑" panose="020B0503020204020204" pitchFamily="34" charset="-122"/>
                  <a:cs typeface="Arial" panose="020B0604020202020204" pitchFamily="34" charset="0"/>
                  <a:sym typeface="+mn-ea"/>
                </a:rPr>
                <a:t>process</a:t>
              </a: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 25-year </a:t>
              </a: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performance guarantee</a:t>
              </a: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1" name="直接连接符 10"/>
            <p:cNvCxnSpPr/>
            <p:nvPr/>
          </p:nvCxnSpPr>
          <p:spPr>
            <a:xfrm>
              <a:off x="10378" y="8811"/>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10195" y="9723"/>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13" name="文本框 12"/>
            <p:cNvSpPr txBox="1"/>
            <p:nvPr/>
          </p:nvSpPr>
          <p:spPr>
            <a:xfrm>
              <a:off x="10679" y="9577"/>
              <a:ext cx="721" cy="483"/>
            </a:xfrm>
            <a:prstGeom prst="rect">
              <a:avLst/>
            </a:prstGeom>
            <a:noFill/>
          </p:spPr>
          <p:txBody>
            <a:bodyPr wrap="square" rtlCol="0">
              <a:spAutoFit/>
            </a:bodyPr>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06</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矩形 13"/>
            <p:cNvSpPr>
              <a:spLocks noChangeArrowheads="1"/>
            </p:cNvSpPr>
            <p:nvPr/>
          </p:nvSpPr>
          <p:spPr bwMode="auto">
            <a:xfrm>
              <a:off x="10700" y="9972"/>
              <a:ext cx="6978"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lvl="0">
                <a:lnSpc>
                  <a:spcPts val="1600"/>
                </a:lnSpc>
                <a:defRPr/>
              </a:pPr>
              <a:r>
                <a:rPr sz="1000" dirty="0">
                  <a:latin typeface="微软雅黑" panose="020B0503020204020204" pitchFamily="34" charset="-122"/>
                  <a:ea typeface="微软雅黑" panose="020B0503020204020204" pitchFamily="34" charset="-122"/>
                  <a:cs typeface="Arial" panose="020B0604020202020204" pitchFamily="34" charset="0"/>
                  <a:sym typeface="+mn-ea"/>
                </a:rPr>
                <a:t>70cm cable，no need to add extension cables for horizontal and vertical installation.</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7" name="组合 16"/>
          <p:cNvGrpSpPr/>
          <p:nvPr/>
        </p:nvGrpSpPr>
        <p:grpSpPr>
          <a:xfrm>
            <a:off x="3542665" y="3905885"/>
            <a:ext cx="1542415" cy="534670"/>
            <a:chOff x="5579" y="6151"/>
            <a:chExt cx="2429" cy="842"/>
          </a:xfrm>
        </p:grpSpPr>
        <p:sp>
          <p:nvSpPr>
            <p:cNvPr id="19" name="Ellipse 15"/>
            <p:cNvSpPr/>
            <p:nvPr/>
          </p:nvSpPr>
          <p:spPr>
            <a:xfrm flipH="1">
              <a:off x="5579" y="6709"/>
              <a:ext cx="284" cy="284"/>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de-DE"/>
            </a:p>
          </p:txBody>
        </p:sp>
        <p:grpSp>
          <p:nvGrpSpPr>
            <p:cNvPr id="23" name="Gruppieren 22"/>
            <p:cNvGrpSpPr/>
            <p:nvPr/>
          </p:nvGrpSpPr>
          <p:grpSpPr>
            <a:xfrm rot="0" flipH="1">
              <a:off x="5866" y="6151"/>
              <a:ext cx="2142" cy="718"/>
              <a:chOff x="3219450" y="2798622"/>
              <a:chExt cx="2384856" cy="799750"/>
            </a:xfrm>
            <a:solidFill>
              <a:srgbClr val="009592"/>
            </a:solidFill>
          </p:grpSpPr>
          <p:cxnSp>
            <p:nvCxnSpPr>
              <p:cNvPr id="20" name="Gerader Verbinder 19"/>
              <p:cNvCxnSpPr/>
              <p:nvPr/>
            </p:nvCxnSpPr>
            <p:spPr>
              <a:xfrm>
                <a:off x="3219450" y="2798622"/>
                <a:ext cx="638175" cy="79975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a:off x="3840306" y="3590575"/>
                <a:ext cx="1764000" cy="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grpSp>
      </p:grpSp>
      <p:sp>
        <p:nvSpPr>
          <p:cNvPr id="24" name="椭圆 23"/>
          <p:cNvSpPr/>
          <p:nvPr>
            <p:custDataLst>
              <p:tags r:id="rId4"/>
            </p:custDataLst>
          </p:nvPr>
        </p:nvSpPr>
        <p:spPr>
          <a:xfrm>
            <a:off x="4862195" y="2646045"/>
            <a:ext cx="1466850" cy="1466850"/>
          </a:xfrm>
          <a:prstGeom prst="ellipse">
            <a:avLst/>
          </a:prstGeom>
          <a:blipFill rotWithShape="0">
            <a:blip r:embed="rId5" cstate="print"/>
            <a:stretch>
              <a:fillRect t="-27000" r="-15000"/>
            </a:stretch>
          </a:blipFill>
          <a:ln w="50800" cmpd="sng">
            <a:solidFill>
              <a:srgbClr val="063D5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2" name="组合 31"/>
          <p:cNvGrpSpPr/>
          <p:nvPr/>
        </p:nvGrpSpPr>
        <p:grpSpPr>
          <a:xfrm>
            <a:off x="2526030" y="995045"/>
            <a:ext cx="2867025" cy="1638300"/>
            <a:chOff x="3978" y="1567"/>
            <a:chExt cx="4515" cy="2580"/>
          </a:xfrm>
        </p:grpSpPr>
        <p:cxnSp>
          <p:nvCxnSpPr>
            <p:cNvPr id="27" name="Gerader Verbinder 19"/>
            <p:cNvCxnSpPr/>
            <p:nvPr/>
          </p:nvCxnSpPr>
          <p:spPr>
            <a:xfrm flipV="1">
              <a:off x="4164" y="2352"/>
              <a:ext cx="1181" cy="1511"/>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28" name="Gerader Verbinder 21"/>
            <p:cNvCxnSpPr/>
            <p:nvPr/>
          </p:nvCxnSpPr>
          <p:spPr>
            <a:xfrm flipV="1">
              <a:off x="5323" y="2359"/>
              <a:ext cx="1584" cy="0"/>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sp>
          <p:nvSpPr>
            <p:cNvPr id="29" name="Ellipse 15"/>
            <p:cNvSpPr/>
            <p:nvPr/>
          </p:nvSpPr>
          <p:spPr>
            <a:xfrm flipV="1">
              <a:off x="3978" y="3863"/>
              <a:ext cx="284" cy="284"/>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de-DE"/>
            </a:p>
          </p:txBody>
        </p:sp>
        <p:sp>
          <p:nvSpPr>
            <p:cNvPr id="30" name="文本框 29"/>
            <p:cNvSpPr txBox="1"/>
            <p:nvPr/>
          </p:nvSpPr>
          <p:spPr>
            <a:xfrm>
              <a:off x="6926" y="1997"/>
              <a:ext cx="1550" cy="725"/>
            </a:xfrm>
            <a:prstGeom prst="rect">
              <a:avLst/>
            </a:prstGeom>
            <a:noFill/>
          </p:spPr>
          <p:txBody>
            <a:bodyPr wrap="none" rtlCol="0">
              <a:spAutoFit/>
            </a:bodyPr>
            <a:p>
              <a:r>
                <a:rPr lang="en-US" altLang="zh-CN" sz="2400" b="1">
                  <a:solidFill>
                    <a:schemeClr val="accent1"/>
                  </a:solidFill>
                  <a:effectLst>
                    <a:outerShdw blurRad="60007" dist="200025" dir="15000000" sy="30000" kx="-1800000" algn="bl" rotWithShape="0">
                      <a:prstClr val="black">
                        <a:alpha val="32000"/>
                      </a:prstClr>
                    </a:outerShdw>
                  </a:effectLst>
                </a:rPr>
                <a:t>410W</a:t>
              </a:r>
              <a:endParaRPr lang="en-US" altLang="zh-CN" sz="2400" b="1">
                <a:solidFill>
                  <a:schemeClr val="accent1"/>
                </a:solidFill>
                <a:effectLst>
                  <a:outerShdw blurRad="60007" dist="200025" dir="15000000" sy="30000" kx="-1800000" algn="bl" rotWithShape="0">
                    <a:prstClr val="black">
                      <a:alpha val="32000"/>
                    </a:prstClr>
                  </a:outerShdw>
                </a:effectLst>
              </a:endParaRPr>
            </a:p>
          </p:txBody>
        </p:sp>
        <p:sp>
          <p:nvSpPr>
            <p:cNvPr id="31" name="椭圆 30"/>
            <p:cNvSpPr/>
            <p:nvPr/>
          </p:nvSpPr>
          <p:spPr>
            <a:xfrm>
              <a:off x="6909" y="1567"/>
              <a:ext cx="1584" cy="1584"/>
            </a:xfrm>
            <a:prstGeom prst="ellipse">
              <a:avLst/>
            </a:prstGeom>
            <a:noFill/>
            <a:ln w="412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nvSpPr>
        <p:spPr>
          <a:xfrm>
            <a:off x="2330450" y="6325870"/>
            <a:ext cx="1211580" cy="368300"/>
          </a:xfrm>
          <a:prstGeom prst="rect">
            <a:avLst/>
          </a:prstGeom>
          <a:noFill/>
        </p:spPr>
        <p:txBody>
          <a:bodyPr wrap="square" rtlCol="0">
            <a:spAutoFit/>
          </a:bodyPr>
          <a:p>
            <a:r>
              <a:rPr lang="en-US" altLang="zh-CN" b="1"/>
              <a:t>VenuSun</a:t>
            </a:r>
            <a:endParaRPr lang="en-US" altLang="zh-CN" b="1"/>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700"/>
                                  </p:stCondLst>
                                  <p:childTnLst>
                                    <p:set>
                                      <p:cBhvr>
                                        <p:cTn id="10" dur="1" fill="hold">
                                          <p:stCondLst>
                                            <p:cond delay="0"/>
                                          </p:stCondLst>
                                        </p:cTn>
                                        <p:tgtEl>
                                          <p:spTgt spid="40"/>
                                        </p:tgtEl>
                                        <p:attrNameLst>
                                          <p:attrName>style.visibility</p:attrName>
                                        </p:attrNameLst>
                                      </p:cBhvr>
                                      <p:to>
                                        <p:strVal val="visible"/>
                                      </p:to>
                                    </p:set>
                                    <p:anim calcmode="lin" valueType="num">
                                      <p:cBhvr>
                                        <p:cTn id="11" dur="1000" fill="hold"/>
                                        <p:tgtEl>
                                          <p:spTgt spid="40"/>
                                        </p:tgtEl>
                                        <p:attrNameLst>
                                          <p:attrName>ppt_w</p:attrName>
                                        </p:attrNameLst>
                                      </p:cBhvr>
                                      <p:tavLst>
                                        <p:tav tm="0">
                                          <p:val>
                                            <p:fltVal val="0"/>
                                          </p:val>
                                        </p:tav>
                                        <p:tav tm="100000">
                                          <p:val>
                                            <p:strVal val="#ppt_w"/>
                                          </p:val>
                                        </p:tav>
                                      </p:tavLst>
                                    </p:anim>
                                    <p:anim calcmode="lin" valueType="num">
                                      <p:cBhvr>
                                        <p:cTn id="12" dur="1000" fill="hold"/>
                                        <p:tgtEl>
                                          <p:spTgt spid="40"/>
                                        </p:tgtEl>
                                        <p:attrNameLst>
                                          <p:attrName>ppt_h</p:attrName>
                                        </p:attrNameLst>
                                      </p:cBhvr>
                                      <p:tavLst>
                                        <p:tav tm="0">
                                          <p:val>
                                            <p:fltVal val="0"/>
                                          </p:val>
                                        </p:tav>
                                        <p:tav tm="100000">
                                          <p:val>
                                            <p:strVal val="#ppt_h"/>
                                          </p:val>
                                        </p:tav>
                                      </p:tavLst>
                                    </p:anim>
                                    <p:anim calcmode="lin" valueType="num">
                                      <p:cBhvr>
                                        <p:cTn id="13" dur="1000" fill="hold"/>
                                        <p:tgtEl>
                                          <p:spTgt spid="40"/>
                                        </p:tgtEl>
                                        <p:attrNameLst>
                                          <p:attrName>style.rotation</p:attrName>
                                        </p:attrNameLst>
                                      </p:cBhvr>
                                      <p:tavLst>
                                        <p:tav tm="0">
                                          <p:val>
                                            <p:fltVal val="90"/>
                                          </p:val>
                                        </p:tav>
                                        <p:tav tm="100000">
                                          <p:val>
                                            <p:fltVal val="0"/>
                                          </p:val>
                                        </p:tav>
                                      </p:tavLst>
                                    </p:anim>
                                    <p:animEffect transition="in" filter="fade">
                                      <p:cBhvr>
                                        <p:cTn id="14" dur="1000"/>
                                        <p:tgtEl>
                                          <p:spTgt spid="40"/>
                                        </p:tgtEl>
                                      </p:cBhvr>
                                    </p:animEffect>
                                  </p:childTnLst>
                                </p:cTn>
                              </p:par>
                            </p:childTnLst>
                          </p:cTn>
                        </p:par>
                        <p:par>
                          <p:cTn id="15" fill="hold">
                            <p:stCondLst>
                              <p:cond delay="1500"/>
                            </p:stCondLst>
                            <p:childTnLst>
                              <p:par>
                                <p:cTn id="16" presetID="2" presetClass="entr" presetSubtype="12" decel="10000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1500" fill="hold"/>
                                        <p:tgtEl>
                                          <p:spTgt spid="41"/>
                                        </p:tgtEl>
                                        <p:attrNameLst>
                                          <p:attrName>ppt_x</p:attrName>
                                        </p:attrNameLst>
                                      </p:cBhvr>
                                      <p:tavLst>
                                        <p:tav tm="0">
                                          <p:val>
                                            <p:strVal val="0-#ppt_w/2"/>
                                          </p:val>
                                        </p:tav>
                                        <p:tav tm="100000">
                                          <p:val>
                                            <p:strVal val="#ppt_x"/>
                                          </p:val>
                                        </p:tav>
                                      </p:tavLst>
                                    </p:anim>
                                    <p:anim calcmode="lin" valueType="num">
                                      <p:cBhvr additive="base">
                                        <p:cTn id="19" dur="1500" fill="hold"/>
                                        <p:tgtEl>
                                          <p:spTgt spid="41"/>
                                        </p:tgtEl>
                                        <p:attrNameLst>
                                          <p:attrName>ppt_y</p:attrName>
                                        </p:attrNameLst>
                                      </p:cBhvr>
                                      <p:tavLst>
                                        <p:tav tm="0">
                                          <p:val>
                                            <p:strVal val="1+#ppt_h/2"/>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randombar(horizontal)">
                                      <p:cBhvr>
                                        <p:cTn id="22" dur="500"/>
                                        <p:tgtEl>
                                          <p:spTgt spid="81"/>
                                        </p:tgtEl>
                                      </p:cBhvr>
                                    </p:animEffect>
                                  </p:childTnLst>
                                </p:cTn>
                              </p:par>
                              <p:par>
                                <p:cTn id="23" presetID="31" presetClass="entr" presetSubtype="0" fill="hold" grpId="0" nodeType="withEffect">
                                  <p:stCondLst>
                                    <p:cond delay="20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fltVal val="0"/>
                                          </p:val>
                                        </p:tav>
                                        <p:tav tm="100000">
                                          <p:val>
                                            <p:strVal val="#ppt_h"/>
                                          </p:val>
                                        </p:tav>
                                      </p:tavLst>
                                    </p:anim>
                                    <p:anim calcmode="lin" valueType="num">
                                      <p:cBhvr>
                                        <p:cTn id="27" dur="1000" fill="hold"/>
                                        <p:tgtEl>
                                          <p:spTgt spid="39"/>
                                        </p:tgtEl>
                                        <p:attrNameLst>
                                          <p:attrName>style.rotation</p:attrName>
                                        </p:attrNameLst>
                                      </p:cBhvr>
                                      <p:tavLst>
                                        <p:tav tm="0">
                                          <p:val>
                                            <p:fltVal val="90"/>
                                          </p:val>
                                        </p:tav>
                                        <p:tav tm="100000">
                                          <p:val>
                                            <p:fltVal val="0"/>
                                          </p:val>
                                        </p:tav>
                                      </p:tavLst>
                                    </p:anim>
                                    <p:animEffect transition="in" filter="fade">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bldLvl="0" animBg="1"/>
      <p:bldP spid="41" grpId="0" bldLvl="0" animBg="1"/>
      <p:bldP spid="81" grpId="0" bldLvl="0" animBg="1"/>
      <p:bldP spid="3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69035" y="470535"/>
            <a:ext cx="8860790" cy="337185"/>
          </a:xfrm>
          <a:prstGeom prst="rect">
            <a:avLst/>
          </a:prstGeom>
          <a:noFill/>
        </p:spPr>
        <p:txBody>
          <a:bodyPr wrap="square" rtlCol="0">
            <a:spAutoFit/>
          </a:bodyPr>
          <a:lstStyle/>
          <a:p>
            <a:pPr marL="285750" indent="-285750">
              <a:buFont typeface="Wingdings" panose="05000000000000000000" charset="0"/>
              <a:buChar char="Ø"/>
            </a:pPr>
            <a:r>
              <a:rPr lang="en-US" sz="1600" b="1" dirty="0">
                <a:solidFill>
                  <a:srgbClr val="063D54"/>
                </a:solidFill>
                <a:latin typeface="微软雅黑" panose="020B0503020204020204" pitchFamily="34" charset="-122"/>
                <a:ea typeface="微软雅黑" panose="020B0503020204020204" pitchFamily="34" charset="-122"/>
                <a:sym typeface="+mn-ea"/>
              </a:rPr>
              <a:t>TwiSun: Lightweight Double Glass 390W-410W </a:t>
            </a:r>
            <a:endParaRPr lang="en-US" sz="1600" b="1" dirty="0">
              <a:solidFill>
                <a:srgbClr val="063D54"/>
              </a:solidFill>
              <a:latin typeface="微软雅黑" panose="020B0503020204020204" pitchFamily="34" charset="-122"/>
              <a:ea typeface="微软雅黑" panose="020B0503020204020204" pitchFamily="34" charset="-122"/>
              <a:sym typeface="+mn-ea"/>
            </a:endParaRPr>
          </a:p>
        </p:txBody>
      </p:sp>
      <p:sp>
        <p:nvSpPr>
          <p:cNvPr id="39" name="椭圆 38"/>
          <p:cNvSpPr/>
          <p:nvPr/>
        </p:nvSpPr>
        <p:spPr>
          <a:xfrm>
            <a:off x="8601862" y="3443081"/>
            <a:ext cx="6109232" cy="61092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0" name="椭圆 39"/>
          <p:cNvSpPr/>
          <p:nvPr/>
        </p:nvSpPr>
        <p:spPr>
          <a:xfrm>
            <a:off x="10029779" y="4870998"/>
            <a:ext cx="3253398" cy="3253398"/>
          </a:xfrm>
          <a:prstGeom prst="ellipse">
            <a:avLst/>
          </a:prstGeom>
          <a:solidFill>
            <a:schemeClr val="bg1"/>
          </a:solidFill>
          <a:ln>
            <a:noFill/>
          </a:ln>
          <a:effectLst>
            <a:outerShdw blurRad="2794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7" name="图片 6" descr="\\192.168.110.170\公共空间\产品素材库\主推款\TwiSun系列Black Frame\产品精修图\TwiSun Black Frame\正反带光源修.png正反带光源修"/>
          <p:cNvPicPr>
            <a:picLocks noChangeAspect="1"/>
          </p:cNvPicPr>
          <p:nvPr/>
        </p:nvPicPr>
        <p:blipFill>
          <a:blip r:embed="rId1"/>
          <a:srcRect/>
          <a:stretch>
            <a:fillRect/>
          </a:stretch>
        </p:blipFill>
        <p:spPr>
          <a:xfrm>
            <a:off x="-89217" y="1062990"/>
            <a:ext cx="5727700" cy="5728335"/>
          </a:xfrm>
          <a:prstGeom prst="rect">
            <a:avLst/>
          </a:prstGeom>
          <a:effectLst>
            <a:outerShdw blurRad="50800" dist="38100" dir="2700000" algn="tl" rotWithShape="0">
              <a:srgbClr val="0B77A4">
                <a:alpha val="40000"/>
              </a:srgbClr>
            </a:outerShdw>
          </a:effectLst>
        </p:spPr>
      </p:pic>
      <p:sp>
        <p:nvSpPr>
          <p:cNvPr id="81" name="直角三角形 80"/>
          <p:cNvSpPr/>
          <p:nvPr/>
        </p:nvSpPr>
        <p:spPr>
          <a:xfrm rot="13500000">
            <a:off x="255254" y="3367670"/>
            <a:ext cx="448105" cy="448105"/>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grpSp>
        <p:nvGrpSpPr>
          <p:cNvPr id="15" name="组合 14"/>
          <p:cNvGrpSpPr/>
          <p:nvPr/>
        </p:nvGrpSpPr>
        <p:grpSpPr>
          <a:xfrm>
            <a:off x="6385560" y="1223328"/>
            <a:ext cx="4773295" cy="4616450"/>
            <a:chOff x="10161" y="2319"/>
            <a:chExt cx="7517" cy="7270"/>
          </a:xfrm>
        </p:grpSpPr>
        <p:sp>
          <p:nvSpPr>
            <p:cNvPr id="43" name="椭圆 42"/>
            <p:cNvSpPr/>
            <p:nvPr/>
          </p:nvSpPr>
          <p:spPr>
            <a:xfrm>
              <a:off x="10161" y="2417"/>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44" name="直接连接符 43"/>
            <p:cNvCxnSpPr/>
            <p:nvPr/>
          </p:nvCxnSpPr>
          <p:spPr>
            <a:xfrm>
              <a:off x="10357" y="2920"/>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10173" y="3832"/>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69" name="椭圆 68"/>
            <p:cNvSpPr/>
            <p:nvPr/>
          </p:nvSpPr>
          <p:spPr>
            <a:xfrm>
              <a:off x="10181" y="5299"/>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70" name="直接连接符 69"/>
            <p:cNvCxnSpPr/>
            <p:nvPr/>
          </p:nvCxnSpPr>
          <p:spPr>
            <a:xfrm>
              <a:off x="10377" y="5802"/>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10194" y="6713"/>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72" name="直接连接符 71"/>
            <p:cNvCxnSpPr/>
            <p:nvPr/>
          </p:nvCxnSpPr>
          <p:spPr>
            <a:xfrm>
              <a:off x="10364" y="4318"/>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10636" y="2319"/>
              <a:ext cx="763" cy="483"/>
            </a:xfrm>
            <a:prstGeom prst="rect">
              <a:avLst/>
            </a:prstGeom>
            <a:noFill/>
          </p:spPr>
          <p:txBody>
            <a:bodyPr wrap="square" rtlCol="0">
              <a:spAutoFit/>
            </a:bodyPr>
            <a:lstStyle/>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01</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4" name="矩形 73"/>
            <p:cNvSpPr>
              <a:spLocks noChangeArrowheads="1"/>
            </p:cNvSpPr>
            <p:nvPr/>
          </p:nvSpPr>
          <p:spPr bwMode="auto">
            <a:xfrm>
              <a:off x="10678" y="2714"/>
              <a:ext cx="7000"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ts val="1600"/>
                </a:lnSpc>
                <a:defRPr/>
              </a:pP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1.6mm ultra-thin dual-glass technology, tailored for distribution, weighs 19.5KG and makes it easier to construct and install the system.</a:t>
              </a:r>
              <a:endPar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75" name="文本框 74"/>
            <p:cNvSpPr txBox="1"/>
            <p:nvPr/>
          </p:nvSpPr>
          <p:spPr>
            <a:xfrm>
              <a:off x="10636" y="3732"/>
              <a:ext cx="762" cy="483"/>
            </a:xfrm>
            <a:prstGeom prst="rect">
              <a:avLst/>
            </a:prstGeom>
            <a:noFill/>
          </p:spPr>
          <p:txBody>
            <a:bodyPr wrap="square" rtlCol="0">
              <a:spAutoFit/>
            </a:bodyPr>
            <a:lstStyle/>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02</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6" name="矩形 75"/>
            <p:cNvSpPr>
              <a:spLocks noChangeArrowheads="1"/>
            </p:cNvSpPr>
            <p:nvPr/>
          </p:nvSpPr>
          <p:spPr bwMode="auto">
            <a:xfrm>
              <a:off x="10657" y="4113"/>
              <a:ext cx="7021"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ts val="1600"/>
                </a:lnSpc>
                <a:defRPr/>
              </a:pPr>
              <a:r>
                <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rPr>
                <a:t>Widely used in various environments, such as high temperature, high humidity, high cold, acid rain, salt spray, ammonia, etc. The service life exceeds 30 years.</a:t>
              </a:r>
              <a:endParaRPr lang="zh-CN" altLang="en-US" sz="1000" dirty="0">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77" name="文本框 76"/>
            <p:cNvSpPr txBox="1"/>
            <p:nvPr/>
          </p:nvSpPr>
          <p:spPr>
            <a:xfrm>
              <a:off x="10657" y="5148"/>
              <a:ext cx="742" cy="483"/>
            </a:xfrm>
            <a:prstGeom prst="rect">
              <a:avLst/>
            </a:prstGeom>
            <a:noFill/>
          </p:spPr>
          <p:txBody>
            <a:bodyPr wrap="square" rtlCol="0">
              <a:spAutoFit/>
            </a:bodyPr>
            <a:lstStyle/>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03</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8" name="矩形 77"/>
            <p:cNvSpPr>
              <a:spLocks noChangeArrowheads="1"/>
            </p:cNvSpPr>
            <p:nvPr/>
          </p:nvSpPr>
          <p:spPr bwMode="auto">
            <a:xfrm>
              <a:off x="10678" y="5559"/>
              <a:ext cx="7000"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ts val="1600"/>
                </a:lnSpc>
                <a:defRPr/>
              </a:pPr>
              <a:r>
                <a:rPr sz="1000" dirty="0">
                  <a:latin typeface="微软雅黑" panose="020B0503020204020204" pitchFamily="34" charset="-122"/>
                  <a:ea typeface="微软雅黑" panose="020B0503020204020204" pitchFamily="34" charset="-122"/>
                  <a:cs typeface="Arial" panose="020B0604020202020204" pitchFamily="34" charset="0"/>
                  <a:sym typeface="+mn-ea"/>
                </a:rPr>
                <a:t>Double glass offers greater fire safety and can be installed 0.5 metres apart from neighbours (Germany), making it more suitable for high-density residential areas.</a:t>
              </a:r>
              <a:endParaRPr sz="1000" dirty="0">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79" name="文本框 78"/>
            <p:cNvSpPr txBox="1"/>
            <p:nvPr/>
          </p:nvSpPr>
          <p:spPr>
            <a:xfrm>
              <a:off x="10678" y="6615"/>
              <a:ext cx="1047" cy="483"/>
            </a:xfrm>
            <a:prstGeom prst="rect">
              <a:avLst/>
            </a:prstGeom>
            <a:noFill/>
          </p:spPr>
          <p:txBody>
            <a:bodyPr wrap="square" rtlCol="0">
              <a:spAutoFit/>
            </a:bodyPr>
            <a:lstStyle/>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04</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0" name="矩形 79"/>
            <p:cNvSpPr>
              <a:spLocks noChangeArrowheads="1"/>
            </p:cNvSpPr>
            <p:nvPr/>
          </p:nvSpPr>
          <p:spPr bwMode="auto">
            <a:xfrm>
              <a:off x="10699" y="7025"/>
              <a:ext cx="6978"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ts val="1600"/>
                </a:lnSpc>
                <a:defRPr/>
              </a:pPr>
              <a:r>
                <a:rPr sz="1000" dirty="0">
                  <a:latin typeface="微软雅黑" panose="020B0503020204020204" pitchFamily="34" charset="-122"/>
                  <a:ea typeface="微软雅黑" panose="020B0503020204020204" pitchFamily="34" charset="-122"/>
                  <a:cs typeface="Arial" panose="020B0604020202020204" pitchFamily="34" charset="0"/>
                  <a:sym typeface="+mn-ea"/>
                </a:rPr>
                <a:t>Based on 210mm wafers and 1/3-cut cell technology, low current, high efficiency, adaptable to all European inverters.  </a:t>
              </a:r>
              <a:endParaRPr sz="1000" dirty="0">
                <a:latin typeface="微软雅黑" panose="020B0503020204020204" pitchFamily="34" charset="-122"/>
                <a:ea typeface="微软雅黑" panose="020B0503020204020204" pitchFamily="34" charset="-122"/>
                <a:cs typeface="Arial" panose="020B0604020202020204" pitchFamily="34" charset="0"/>
                <a:sym typeface="+mn-ea"/>
              </a:endParaRPr>
            </a:p>
          </p:txBody>
        </p:sp>
        <p:cxnSp>
          <p:nvCxnSpPr>
            <p:cNvPr id="5" name="直接连接符 4"/>
            <p:cNvCxnSpPr/>
            <p:nvPr/>
          </p:nvCxnSpPr>
          <p:spPr>
            <a:xfrm>
              <a:off x="10377" y="7315"/>
              <a:ext cx="0" cy="7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10194" y="8227"/>
              <a:ext cx="367" cy="335"/>
            </a:xfrm>
            <a:prstGeom prst="ellipse">
              <a:avLst/>
            </a:prstGeom>
            <a:solidFill>
              <a:srgbClr val="063D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8" name="文本框 7"/>
            <p:cNvSpPr txBox="1"/>
            <p:nvPr/>
          </p:nvSpPr>
          <p:spPr>
            <a:xfrm>
              <a:off x="10678" y="8081"/>
              <a:ext cx="721" cy="483"/>
            </a:xfrm>
            <a:prstGeom prst="rect">
              <a:avLst/>
            </a:prstGeom>
            <a:noFill/>
          </p:spPr>
          <p:txBody>
            <a:bodyPr wrap="square" rtlCol="0">
              <a:spAutoFit/>
            </a:bodyPr>
            <a:lstStyle/>
            <a:p>
              <a:pPr lvl="0">
                <a:defRPr/>
              </a:pP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05</a:t>
              </a:r>
              <a:endPar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矩形 8"/>
            <p:cNvSpPr>
              <a:spLocks noChangeArrowheads="1"/>
            </p:cNvSpPr>
            <p:nvPr/>
          </p:nvSpPr>
          <p:spPr bwMode="auto">
            <a:xfrm>
              <a:off x="10699" y="8476"/>
              <a:ext cx="6978"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ts val="1600"/>
                </a:lnSpc>
                <a:defRPr/>
              </a:pPr>
              <a:r>
                <a:rPr sz="1000" dirty="0">
                  <a:latin typeface="微软雅黑" panose="020B0503020204020204" pitchFamily="34" charset="-122"/>
                  <a:ea typeface="微软雅黑" panose="020B0503020204020204" pitchFamily="34" charset="-122"/>
                  <a:cs typeface="Arial" panose="020B0604020202020204" pitchFamily="34" charset="0"/>
                  <a:sym typeface="+mn-ea"/>
                </a:rPr>
                <a:t>Bifacial power generation technology for additional backside gain and 5%-30% increase in power generation in different application environments. </a:t>
              </a:r>
              <a:endParaRPr sz="1000" dirty="0">
                <a:latin typeface="微软雅黑" panose="020B0503020204020204" pitchFamily="34" charset="-122"/>
                <a:ea typeface="微软雅黑" panose="020B0503020204020204" pitchFamily="34" charset="-122"/>
                <a:cs typeface="Arial" panose="020B0604020202020204" pitchFamily="34" charset="0"/>
                <a:sym typeface="+mn-ea"/>
              </a:endParaRPr>
            </a:p>
          </p:txBody>
        </p:sp>
      </p:grpSp>
      <p:grpSp>
        <p:nvGrpSpPr>
          <p:cNvPr id="25" name="组合 24"/>
          <p:cNvGrpSpPr/>
          <p:nvPr/>
        </p:nvGrpSpPr>
        <p:grpSpPr>
          <a:xfrm>
            <a:off x="4034790" y="2481580"/>
            <a:ext cx="2294255" cy="1804670"/>
            <a:chOff x="6354" y="4148"/>
            <a:chExt cx="3613" cy="2842"/>
          </a:xfrm>
        </p:grpSpPr>
        <p:sp>
          <p:nvSpPr>
            <p:cNvPr id="19" name="Ellipse 15"/>
            <p:cNvSpPr/>
            <p:nvPr/>
          </p:nvSpPr>
          <p:spPr>
            <a:xfrm flipH="1">
              <a:off x="6354" y="6706"/>
              <a:ext cx="284" cy="284"/>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uppieren 22"/>
            <p:cNvGrpSpPr/>
            <p:nvPr/>
          </p:nvGrpSpPr>
          <p:grpSpPr>
            <a:xfrm flipH="1">
              <a:off x="6660" y="6125"/>
              <a:ext cx="1348" cy="718"/>
              <a:chOff x="3219450" y="2790825"/>
              <a:chExt cx="1500766" cy="799750"/>
            </a:xfrm>
            <a:solidFill>
              <a:srgbClr val="009592"/>
            </a:solidFill>
          </p:grpSpPr>
          <p:cxnSp>
            <p:nvCxnSpPr>
              <p:cNvPr id="20" name="Gerader Verbinder 19"/>
              <p:cNvCxnSpPr/>
              <p:nvPr/>
            </p:nvCxnSpPr>
            <p:spPr>
              <a:xfrm>
                <a:off x="3219450" y="2790825"/>
                <a:ext cx="638175" cy="799750"/>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a:off x="3842914" y="3578323"/>
                <a:ext cx="877302" cy="12252"/>
              </a:xfrm>
              <a:prstGeom prst="line">
                <a:avLst/>
              </a:prstGeom>
              <a:grpFill/>
              <a:ln w="38100">
                <a:solidFill>
                  <a:srgbClr val="063D54"/>
                </a:solidFill>
              </a:ln>
            </p:spPr>
            <p:style>
              <a:lnRef idx="1">
                <a:schemeClr val="accent1"/>
              </a:lnRef>
              <a:fillRef idx="0">
                <a:schemeClr val="accent1"/>
              </a:fillRef>
              <a:effectRef idx="0">
                <a:schemeClr val="accent1"/>
              </a:effectRef>
              <a:fontRef idx="minor">
                <a:schemeClr val="tx1"/>
              </a:fontRef>
            </p:style>
          </p:cxnSp>
        </p:grpSp>
        <p:sp>
          <p:nvSpPr>
            <p:cNvPr id="24" name="椭圆 23"/>
            <p:cNvSpPr/>
            <p:nvPr>
              <p:custDataLst>
                <p:tags r:id="rId2"/>
              </p:custDataLst>
            </p:nvPr>
          </p:nvSpPr>
          <p:spPr>
            <a:xfrm>
              <a:off x="7657" y="4148"/>
              <a:ext cx="2310" cy="2310"/>
            </a:xfrm>
            <a:prstGeom prst="ellipse">
              <a:avLst/>
            </a:prstGeom>
            <a:blipFill rotWithShape="1">
              <a:blip r:embed="rId3" cstate="print"/>
              <a:stretch>
                <a:fillRect l="-10000" t="-10000" r="-10000" b="-10000"/>
              </a:stretch>
            </a:blipFill>
            <a:ln w="50800" cmpd="sng">
              <a:solidFill>
                <a:srgbClr val="063D5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descr="ca87770c70f02961ae7782815a8e5c9"/>
          <p:cNvPicPr>
            <a:picLocks noChangeAspect="1"/>
          </p:cNvPicPr>
          <p:nvPr/>
        </p:nvPicPr>
        <p:blipFill>
          <a:blip r:embed="rId4"/>
          <a:stretch>
            <a:fillRect/>
          </a:stretch>
        </p:blipFill>
        <p:spPr>
          <a:xfrm>
            <a:off x="-381000" y="-431482"/>
            <a:ext cx="2182495" cy="2135505"/>
          </a:xfrm>
          <a:prstGeom prst="rect">
            <a:avLst/>
          </a:prstGeom>
        </p:spPr>
      </p:pic>
      <p:grpSp>
        <p:nvGrpSpPr>
          <p:cNvPr id="32" name="组合 31"/>
          <p:cNvGrpSpPr/>
          <p:nvPr/>
        </p:nvGrpSpPr>
        <p:grpSpPr>
          <a:xfrm>
            <a:off x="3001010" y="970280"/>
            <a:ext cx="2867025" cy="1638300"/>
            <a:chOff x="3978" y="1567"/>
            <a:chExt cx="4515" cy="2580"/>
          </a:xfrm>
        </p:grpSpPr>
        <p:cxnSp>
          <p:nvCxnSpPr>
            <p:cNvPr id="27" name="Gerader Verbinder 19"/>
            <p:cNvCxnSpPr/>
            <p:nvPr/>
          </p:nvCxnSpPr>
          <p:spPr>
            <a:xfrm flipV="1">
              <a:off x="4164" y="2352"/>
              <a:ext cx="1181" cy="1511"/>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cxnSp>
          <p:nvCxnSpPr>
            <p:cNvPr id="28" name="Gerader Verbinder 21"/>
            <p:cNvCxnSpPr/>
            <p:nvPr/>
          </p:nvCxnSpPr>
          <p:spPr>
            <a:xfrm flipV="1">
              <a:off x="5323" y="2359"/>
              <a:ext cx="1584" cy="0"/>
            </a:xfrm>
            <a:prstGeom prst="line">
              <a:avLst/>
            </a:prstGeom>
            <a:solidFill>
              <a:srgbClr val="009592"/>
            </a:solidFill>
            <a:ln w="38100">
              <a:solidFill>
                <a:srgbClr val="063D54"/>
              </a:solidFill>
            </a:ln>
          </p:spPr>
          <p:style>
            <a:lnRef idx="1">
              <a:schemeClr val="accent1"/>
            </a:lnRef>
            <a:fillRef idx="0">
              <a:schemeClr val="accent1"/>
            </a:fillRef>
            <a:effectRef idx="0">
              <a:schemeClr val="accent1"/>
            </a:effectRef>
            <a:fontRef idx="minor">
              <a:schemeClr val="tx1"/>
            </a:fontRef>
          </p:style>
        </p:cxnSp>
        <p:sp>
          <p:nvSpPr>
            <p:cNvPr id="29" name="Ellipse 15"/>
            <p:cNvSpPr/>
            <p:nvPr/>
          </p:nvSpPr>
          <p:spPr>
            <a:xfrm flipV="1">
              <a:off x="3978" y="3863"/>
              <a:ext cx="284" cy="284"/>
            </a:xfrm>
            <a:prstGeom prst="ellipse">
              <a:avLst/>
            </a:prstGeom>
            <a:solidFill>
              <a:srgbClr val="F5F5F5"/>
            </a:solidFill>
            <a:ln w="285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de-DE"/>
            </a:p>
          </p:txBody>
        </p:sp>
        <p:sp>
          <p:nvSpPr>
            <p:cNvPr id="30" name="文本框 29"/>
            <p:cNvSpPr txBox="1"/>
            <p:nvPr/>
          </p:nvSpPr>
          <p:spPr>
            <a:xfrm>
              <a:off x="6926" y="1997"/>
              <a:ext cx="1550" cy="725"/>
            </a:xfrm>
            <a:prstGeom prst="rect">
              <a:avLst/>
            </a:prstGeom>
            <a:noFill/>
          </p:spPr>
          <p:txBody>
            <a:bodyPr wrap="none" rtlCol="0">
              <a:spAutoFit/>
            </a:bodyPr>
            <a:p>
              <a:r>
                <a:rPr lang="en-US" altLang="zh-CN" sz="2400" b="1">
                  <a:solidFill>
                    <a:schemeClr val="accent1"/>
                  </a:solidFill>
                  <a:effectLst>
                    <a:outerShdw blurRad="60007" dist="200025" dir="15000000" sy="30000" kx="-1800000" algn="bl" rotWithShape="0">
                      <a:prstClr val="black">
                        <a:alpha val="32000"/>
                      </a:prstClr>
                    </a:outerShdw>
                  </a:effectLst>
                </a:rPr>
                <a:t>410W</a:t>
              </a:r>
              <a:endParaRPr lang="en-US" altLang="zh-CN" sz="2400" b="1">
                <a:solidFill>
                  <a:schemeClr val="accent1"/>
                </a:solidFill>
                <a:effectLst>
                  <a:outerShdw blurRad="60007" dist="200025" dir="15000000" sy="30000" kx="-1800000" algn="bl" rotWithShape="0">
                    <a:prstClr val="black">
                      <a:alpha val="32000"/>
                    </a:prstClr>
                  </a:outerShdw>
                </a:effectLst>
              </a:endParaRPr>
            </a:p>
          </p:txBody>
        </p:sp>
        <p:sp>
          <p:nvSpPr>
            <p:cNvPr id="31" name="椭圆 30"/>
            <p:cNvSpPr/>
            <p:nvPr/>
          </p:nvSpPr>
          <p:spPr>
            <a:xfrm>
              <a:off x="6909" y="1567"/>
              <a:ext cx="1584" cy="1584"/>
            </a:xfrm>
            <a:prstGeom prst="ellipse">
              <a:avLst/>
            </a:prstGeom>
            <a:noFill/>
            <a:ln w="41275">
              <a:solidFill>
                <a:srgbClr val="063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nvSpPr>
        <p:spPr>
          <a:xfrm>
            <a:off x="2563495" y="6313170"/>
            <a:ext cx="1055370" cy="368300"/>
          </a:xfrm>
          <a:prstGeom prst="rect">
            <a:avLst/>
          </a:prstGeom>
          <a:noFill/>
        </p:spPr>
        <p:txBody>
          <a:bodyPr wrap="square" rtlCol="0">
            <a:spAutoFit/>
          </a:bodyPr>
          <a:p>
            <a:r>
              <a:rPr lang="en-US" altLang="zh-CN" b="1"/>
              <a:t>TwiSun</a:t>
            </a:r>
            <a:endParaRPr lang="en-US" altLang="zh-CN" b="1"/>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200"/>
                                  </p:stCondLst>
                                  <p:childTnLst>
                                    <p:set>
                                      <p:cBhvr>
                                        <p:cTn id="10" dur="1" fill="hold">
                                          <p:stCondLst>
                                            <p:cond delay="0"/>
                                          </p:stCondLst>
                                        </p:cTn>
                                        <p:tgtEl>
                                          <p:spTgt spid="39"/>
                                        </p:tgtEl>
                                        <p:attrNameLst>
                                          <p:attrName>style.visibility</p:attrName>
                                        </p:attrNameLst>
                                      </p:cBhvr>
                                      <p:to>
                                        <p:strVal val="visible"/>
                                      </p:to>
                                    </p:set>
                                    <p:anim calcmode="lin" valueType="num">
                                      <p:cBhvr>
                                        <p:cTn id="11" dur="1000" fill="hold"/>
                                        <p:tgtEl>
                                          <p:spTgt spid="39"/>
                                        </p:tgtEl>
                                        <p:attrNameLst>
                                          <p:attrName>ppt_w</p:attrName>
                                        </p:attrNameLst>
                                      </p:cBhvr>
                                      <p:tavLst>
                                        <p:tav tm="0">
                                          <p:val>
                                            <p:fltVal val="0"/>
                                          </p:val>
                                        </p:tav>
                                        <p:tav tm="100000">
                                          <p:val>
                                            <p:strVal val="#ppt_w"/>
                                          </p:val>
                                        </p:tav>
                                      </p:tavLst>
                                    </p:anim>
                                    <p:anim calcmode="lin" valueType="num">
                                      <p:cBhvr>
                                        <p:cTn id="12" dur="1000" fill="hold"/>
                                        <p:tgtEl>
                                          <p:spTgt spid="39"/>
                                        </p:tgtEl>
                                        <p:attrNameLst>
                                          <p:attrName>ppt_h</p:attrName>
                                        </p:attrNameLst>
                                      </p:cBhvr>
                                      <p:tavLst>
                                        <p:tav tm="0">
                                          <p:val>
                                            <p:fltVal val="0"/>
                                          </p:val>
                                        </p:tav>
                                        <p:tav tm="100000">
                                          <p:val>
                                            <p:strVal val="#ppt_h"/>
                                          </p:val>
                                        </p:tav>
                                      </p:tavLst>
                                    </p:anim>
                                    <p:anim calcmode="lin" valueType="num">
                                      <p:cBhvr>
                                        <p:cTn id="13" dur="1000" fill="hold"/>
                                        <p:tgtEl>
                                          <p:spTgt spid="39"/>
                                        </p:tgtEl>
                                        <p:attrNameLst>
                                          <p:attrName>style.rotation</p:attrName>
                                        </p:attrNameLst>
                                      </p:cBhvr>
                                      <p:tavLst>
                                        <p:tav tm="0">
                                          <p:val>
                                            <p:fltVal val="90"/>
                                          </p:val>
                                        </p:tav>
                                        <p:tav tm="100000">
                                          <p:val>
                                            <p:fltVal val="0"/>
                                          </p:val>
                                        </p:tav>
                                      </p:tavLst>
                                    </p:anim>
                                    <p:animEffect transition="in" filter="fade">
                                      <p:cBhvr>
                                        <p:cTn id="14" dur="1000"/>
                                        <p:tgtEl>
                                          <p:spTgt spid="39"/>
                                        </p:tgtEl>
                                      </p:cBhvr>
                                    </p:animEffect>
                                  </p:childTnLst>
                                </p:cTn>
                              </p:par>
                              <p:par>
                                <p:cTn id="15" presetID="31" presetClass="entr" presetSubtype="0" fill="hold" grpId="0" nodeType="withEffect">
                                  <p:stCondLst>
                                    <p:cond delay="70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000" fill="hold"/>
                                        <p:tgtEl>
                                          <p:spTgt spid="40"/>
                                        </p:tgtEl>
                                        <p:attrNameLst>
                                          <p:attrName>ppt_w</p:attrName>
                                        </p:attrNameLst>
                                      </p:cBhvr>
                                      <p:tavLst>
                                        <p:tav tm="0">
                                          <p:val>
                                            <p:fltVal val="0"/>
                                          </p:val>
                                        </p:tav>
                                        <p:tav tm="100000">
                                          <p:val>
                                            <p:strVal val="#ppt_w"/>
                                          </p:val>
                                        </p:tav>
                                      </p:tavLst>
                                    </p:anim>
                                    <p:anim calcmode="lin" valueType="num">
                                      <p:cBhvr>
                                        <p:cTn id="18" dur="1000" fill="hold"/>
                                        <p:tgtEl>
                                          <p:spTgt spid="40"/>
                                        </p:tgtEl>
                                        <p:attrNameLst>
                                          <p:attrName>ppt_h</p:attrName>
                                        </p:attrNameLst>
                                      </p:cBhvr>
                                      <p:tavLst>
                                        <p:tav tm="0">
                                          <p:val>
                                            <p:fltVal val="0"/>
                                          </p:val>
                                        </p:tav>
                                        <p:tav tm="100000">
                                          <p:val>
                                            <p:strVal val="#ppt_h"/>
                                          </p:val>
                                        </p:tav>
                                      </p:tavLst>
                                    </p:anim>
                                    <p:anim calcmode="lin" valueType="num">
                                      <p:cBhvr>
                                        <p:cTn id="19" dur="1000" fill="hold"/>
                                        <p:tgtEl>
                                          <p:spTgt spid="40"/>
                                        </p:tgtEl>
                                        <p:attrNameLst>
                                          <p:attrName>style.rotation</p:attrName>
                                        </p:attrNameLst>
                                      </p:cBhvr>
                                      <p:tavLst>
                                        <p:tav tm="0">
                                          <p:val>
                                            <p:fltVal val="90"/>
                                          </p:val>
                                        </p:tav>
                                        <p:tav tm="100000">
                                          <p:val>
                                            <p:fltVal val="0"/>
                                          </p:val>
                                        </p:tav>
                                      </p:tavLst>
                                    </p:anim>
                                    <p:animEffect transition="in" filter="fade">
                                      <p:cBhvr>
                                        <p:cTn id="20" dur="1000"/>
                                        <p:tgtEl>
                                          <p:spTgt spid="4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randombar(horizontal)">
                                      <p:cBhvr>
                                        <p:cTn id="2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bldLvl="0" animBg="1"/>
      <p:bldP spid="40" grpId="0" bldLvl="0" animBg="1"/>
      <p:bldP spid="81" grpId="0" bldLvl="0" animBg="1"/>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MH" val="20171015152015"/>
  <p:tag name="MH_LIBRARY" val="CONTENTS"/>
  <p:tag name="MH_TYPE" val="NUMBER"/>
  <p:tag name="ID" val="547146"/>
  <p:tag name="MH_ORDER" val="4"/>
  <p:tag name="PA" val="v3.2.0"/>
</p:tagLst>
</file>

<file path=ppt/tags/tag100.xml><?xml version="1.0" encoding="utf-8"?>
<p:tagLst xmlns:p="http://schemas.openxmlformats.org/presentationml/2006/main">
  <p:tag name="MH" val="20171015153257"/>
  <p:tag name="MH_LIBRARY" val="GRAPHIC"/>
  <p:tag name="MH_ORDER" val="Rectangle 2"/>
  <p:tag name="PA" val="v3.2.0"/>
</p:tagLst>
</file>

<file path=ppt/tags/tag101.xml><?xml version="1.0" encoding="utf-8"?>
<p:tagLst xmlns:p="http://schemas.openxmlformats.org/presentationml/2006/main">
  <p:tag name="MH" val="20171015153257"/>
  <p:tag name="MH_LIBRARY" val="GRAPHIC"/>
  <p:tag name="MH_ORDER" val="TextBox 3"/>
  <p:tag name="PA" val="v3.2.0"/>
</p:tagLst>
</file>

<file path=ppt/tags/tag102.xml><?xml version="1.0" encoding="utf-8"?>
<p:tagLst xmlns:p="http://schemas.openxmlformats.org/presentationml/2006/main">
  <p:tag name="MH" val="20171015153257"/>
  <p:tag name="MH_LIBRARY" val="GRAPHIC"/>
  <p:tag name="MH_ORDER" val="TextBox 4"/>
  <p:tag name="PA" val="v3.2.0"/>
</p:tagLst>
</file>

<file path=ppt/tags/tag103.xml><?xml version="1.0" encoding="utf-8"?>
<p:tagLst xmlns:p="http://schemas.openxmlformats.org/presentationml/2006/main">
  <p:tag name="MH" val="20171015153257"/>
  <p:tag name="MH_LIBRARY" val="GRAPHIC"/>
  <p:tag name="MH_ORDER" val="Straight Connector 9"/>
  <p:tag name="PA" val="v3.2.0"/>
</p:tagLst>
</file>

<file path=ppt/tags/tag104.xml><?xml version="1.0" encoding="utf-8"?>
<p:tagLst xmlns:p="http://schemas.openxmlformats.org/presentationml/2006/main">
  <p:tag name="MH" val="20171015153257"/>
  <p:tag name="MH_LIBRARY" val="GRAPHIC"/>
  <p:tag name="MH_ORDER" val="Rectangle 1"/>
  <p:tag name="PA" val="v3.2.0"/>
</p:tagLst>
</file>

<file path=ppt/tags/tag105.xml><?xml version="1.0" encoding="utf-8"?>
<p:tagLst xmlns:p="http://schemas.openxmlformats.org/presentationml/2006/main">
  <p:tag name="MH" val="20171015153257"/>
  <p:tag name="MH_LIBRARY" val="GRAPHIC"/>
</p:tagLst>
</file>

<file path=ppt/tags/tag106.xml><?xml version="1.0" encoding="utf-8"?>
<p:tagLst xmlns:p="http://schemas.openxmlformats.org/presentationml/2006/main">
  <p:tag name="MH" val="20171015153257"/>
  <p:tag name="MH_LIBRARY" val="GRAPHIC"/>
  <p:tag name="MH_ORDER" val="Rectangle 2"/>
  <p:tag name="PA" val="v3.2.0"/>
</p:tagLst>
</file>

<file path=ppt/tags/tag107.xml><?xml version="1.0" encoding="utf-8"?>
<p:tagLst xmlns:p="http://schemas.openxmlformats.org/presentationml/2006/main">
  <p:tag name="MH" val="20171015153257"/>
  <p:tag name="MH_LIBRARY" val="GRAPHIC"/>
  <p:tag name="MH_ORDER" val="TextBox 3"/>
  <p:tag name="PA" val="v3.2.0"/>
</p:tagLst>
</file>

<file path=ppt/tags/tag108.xml><?xml version="1.0" encoding="utf-8"?>
<p:tagLst xmlns:p="http://schemas.openxmlformats.org/presentationml/2006/main">
  <p:tag name="MH" val="20171015153257"/>
  <p:tag name="MH_LIBRARY" val="GRAPHIC"/>
  <p:tag name="MH_ORDER" val="TextBox 4"/>
  <p:tag name="PA" val="v3.2.0"/>
</p:tagLst>
</file>

<file path=ppt/tags/tag109.xml><?xml version="1.0" encoding="utf-8"?>
<p:tagLst xmlns:p="http://schemas.openxmlformats.org/presentationml/2006/main">
  <p:tag name="MH" val="20171015153257"/>
  <p:tag name="MH_LIBRARY" val="GRAPHIC"/>
  <p:tag name="MH_ORDER" val="Straight Connector 9"/>
  <p:tag name="PA" val="v3.2.0"/>
</p:tagLst>
</file>

<file path=ppt/tags/tag11.xml><?xml version="1.0" encoding="utf-8"?>
<p:tagLst xmlns:p="http://schemas.openxmlformats.org/presentationml/2006/main">
  <p:tag name="MH" val="20171015152015"/>
  <p:tag name="MH_LIBRARY" val="CONTENTS"/>
  <p:tag name="MH_TYPE" val="ENTRY"/>
  <p:tag name="ID" val="547146"/>
  <p:tag name="MH_ORDER" val="4"/>
  <p:tag name="PA" val="v3.2.0"/>
</p:tagLst>
</file>

<file path=ppt/tags/tag110.xml><?xml version="1.0" encoding="utf-8"?>
<p:tagLst xmlns:p="http://schemas.openxmlformats.org/presentationml/2006/main">
  <p:tag name="MH" val="20171015153257"/>
  <p:tag name="MH_LIBRARY" val="GRAPHIC"/>
</p:tagLst>
</file>

<file path=ppt/tags/tag111.xml><?xml version="1.0" encoding="utf-8"?>
<p:tagLst xmlns:p="http://schemas.openxmlformats.org/presentationml/2006/main">
  <p:tag name="MH_CONTENTSID" val="258"/>
  <p:tag name="MH_SECTIONID" val="259,260,261,262,"/>
  <p:tag name="ISPRING_PRESENTATION_TITLE" val="PowerPoint 演示文稿"/>
  <p:tag name="COMMONDATA" val="eyJoZGlkIjoiNTIyMzc0YjBmODZlODI5NzkwYmYyMDE3NWJiYzYyOGIifQ=="/>
  <p:tag name="KSO_WPP_MARK_KEY" val="ca5bfa2c-9ed7-4c1e-bb93-8070c5a16481"/>
</p:tagLst>
</file>

<file path=ppt/tags/tag12.xml><?xml version="1.0" encoding="utf-8"?>
<p:tagLst xmlns:p="http://schemas.openxmlformats.org/presentationml/2006/main">
  <p:tag name="MH" val="20171015152015"/>
  <p:tag name="MH_LIBRARY" val="CONTENTS"/>
  <p:tag name="MH_TYPE" val="NUMBER"/>
  <p:tag name="ID" val="547146"/>
  <p:tag name="MH_ORDER" val="4"/>
  <p:tag name="PA" val="v3.2.0"/>
</p:tagLst>
</file>

<file path=ppt/tags/tag13.xml><?xml version="1.0" encoding="utf-8"?>
<p:tagLst xmlns:p="http://schemas.openxmlformats.org/presentationml/2006/main">
  <p:tag name="MH" val="20171015152015"/>
  <p:tag name="MH_LIBRARY" val="CONTENTS"/>
  <p:tag name="MH_AUTOCOLOR" val="TRUE"/>
  <p:tag name="MH_TYPE" val="CONTENTS"/>
  <p:tag name="ID" val="547146"/>
</p:tagLst>
</file>

<file path=ppt/tags/tag14.xml><?xml version="1.0" encoding="utf-8"?>
<p:tagLst xmlns:p="http://schemas.openxmlformats.org/presentationml/2006/main">
  <p:tag name="MH" val="20171015153257"/>
  <p:tag name="MH_LIBRARY" val="GRAPHIC"/>
  <p:tag name="MH_ORDER" val="Rectangle 2"/>
  <p:tag name="PA" val="v3.2.0"/>
</p:tagLst>
</file>

<file path=ppt/tags/tag15.xml><?xml version="1.0" encoding="utf-8"?>
<p:tagLst xmlns:p="http://schemas.openxmlformats.org/presentationml/2006/main">
  <p:tag name="MH" val="20171015153257"/>
  <p:tag name="MH_LIBRARY" val="GRAPHIC"/>
  <p:tag name="MH_ORDER" val="TextBox 3"/>
  <p:tag name="PA" val="v3.2.0"/>
</p:tagLst>
</file>

<file path=ppt/tags/tag16.xml><?xml version="1.0" encoding="utf-8"?>
<p:tagLst xmlns:p="http://schemas.openxmlformats.org/presentationml/2006/main">
  <p:tag name="MH" val="20171015153257"/>
  <p:tag name="MH_LIBRARY" val="GRAPHIC"/>
  <p:tag name="MH_ORDER" val="TextBox 4"/>
  <p:tag name="PA" val="v3.2.0"/>
</p:tagLst>
</file>

<file path=ppt/tags/tag17.xml><?xml version="1.0" encoding="utf-8"?>
<p:tagLst xmlns:p="http://schemas.openxmlformats.org/presentationml/2006/main">
  <p:tag name="MH" val="20171015153257"/>
  <p:tag name="MH_LIBRARY" val="GRAPHIC"/>
  <p:tag name="MH_ORDER" val="Straight Connector 9"/>
  <p:tag name="PA" val="v3.2.0"/>
</p:tagLst>
</file>

<file path=ppt/tags/tag18.xml><?xml version="1.0" encoding="utf-8"?>
<p:tagLst xmlns:p="http://schemas.openxmlformats.org/presentationml/2006/main">
  <p:tag name="MH" val="20171015153257"/>
  <p:tag name="MH_LIBRARY" val="GRAPHIC"/>
</p:tagLst>
</file>

<file path=ppt/tags/tag19.xml><?xml version="1.0" encoding="utf-8"?>
<p:tagLst xmlns:p="http://schemas.openxmlformats.org/presentationml/2006/main">
  <p:tag name="KSO_WM_UNIT_RELATE_UNITID" val="layout_m1"/>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m1-1"/>
  <p:tag name="KSO_WM_UNIT_TYPE" val="m_g"/>
  <p:tag name="KSO_WM_UNIT_INDEX" val="1_1"/>
  <p:tag name="KSO_WM_UNIT_ID" val="diagram20210820_2*m_g*1_1"/>
  <p:tag name="KSO_WM_TEMPLATE_CATEGORY" val="diagram"/>
  <p:tag name="KSO_WM_TEMPLATE_INDEX" val="20210820"/>
  <p:tag name="KSO_WM_UNIT_LAYERLEVEL" val="1_1"/>
  <p:tag name="KSO_WM_TAG_VERSION" val="1.0"/>
  <p:tag name="KSO_WM_BEAUTIFY_FLAG" val="#wm#"/>
  <p:tag name="KSO_WM_UNIT_TEXT_FILL_FORE_SCHEMECOLOR_INDEX" val="14"/>
  <p:tag name="KSO_WM_UNIT_TEXT_FILL_TYPE" val="1"/>
  <p:tag name="KSO_WM_UNIT_USESOURCEFORMAT_APPLY" val="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10820_2*m_i*1_2"/>
  <p:tag name="KSO_WM_TEMPLATE_CATEGORY" val="diagram"/>
  <p:tag name="KSO_WM_TEMPLATE_INDEX" val="20210820"/>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10820_2*m_i*1_2"/>
  <p:tag name="KSO_WM_TEMPLATE_CATEGORY" val="diagram"/>
  <p:tag name="KSO_WM_TEMPLATE_INDEX" val="20210820"/>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22.xml><?xml version="1.0" encoding="utf-8"?>
<p:tagLst xmlns:p="http://schemas.openxmlformats.org/presentationml/2006/main">
  <p:tag name="KSO_WM_UNIT_PLACING_PICTURE_USER_VIEWPORT" val="{&quot;height&quot;:7999,&quot;width&quot;:14222}"/>
</p:tagLst>
</file>

<file path=ppt/tags/tag23.xml><?xml version="1.0" encoding="utf-8"?>
<p:tagLst xmlns:p="http://schemas.openxmlformats.org/presentationml/2006/main">
  <p:tag name="KSO_WM_UNIT_RELATE_UNITID" val="layout_m1"/>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m1-1"/>
  <p:tag name="KSO_WM_UNIT_TYPE" val="m_g"/>
  <p:tag name="KSO_WM_UNIT_INDEX" val="1_1"/>
  <p:tag name="KSO_WM_UNIT_ID" val="diagram20210820_2*m_g*1_1"/>
  <p:tag name="KSO_WM_TEMPLATE_CATEGORY" val="diagram"/>
  <p:tag name="KSO_WM_TEMPLATE_INDEX" val="20210820"/>
  <p:tag name="KSO_WM_UNIT_LAYERLEVEL" val="1_1"/>
  <p:tag name="KSO_WM_TAG_VERSION" val="1.0"/>
  <p:tag name="KSO_WM_BEAUTIFY_FLAG" val="#wm#"/>
  <p:tag name="KSO_WM_UNIT_TEXT_FILL_FORE_SCHEMECOLOR_INDEX" val="14"/>
  <p:tag name="KSO_WM_UNIT_TEXT_FILL_TYPE" val="1"/>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0820_2*m_h_i*1_1_1"/>
  <p:tag name="KSO_WM_TEMPLATE_CATEGORY" val="diagram"/>
  <p:tag name="KSO_WM_TEMPLATE_INDEX" val="20210820"/>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25.xml><?xml version="1.0" encoding="utf-8"?>
<p:tagLst xmlns:p="http://schemas.openxmlformats.org/presentationml/2006/main">
  <p:tag name="KSO_WM_UNIT_ISCONTENTSTITLE" val="0"/>
  <p:tag name="KSO_WM_UNIT_ISNUMDGMTITLE" val="0"/>
  <p:tag name="KSO_WM_UNIT_PRESET_TEXT" val="2019.07"/>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10820_2*m_h_a*1_1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0820_2*m_h_f*1_1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10820_2*m_h_i*1_2_1"/>
  <p:tag name="KSO_WM_TEMPLATE_CATEGORY" val="diagram"/>
  <p:tag name="KSO_WM_TEMPLATE_INDEX" val="20210820"/>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28.xml><?xml version="1.0" encoding="utf-8"?>
<p:tagLst xmlns:p="http://schemas.openxmlformats.org/presentationml/2006/main">
  <p:tag name="KSO_WM_UNIT_ISCONTENTSTITLE" val="0"/>
  <p:tag name="KSO_WM_UNIT_ISNUMDGMTITLE" val="0"/>
  <p:tag name="KSO_WM_UNIT_PRESET_TEXT" val="2019.08"/>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10820_2*m_h_a*1_2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29.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10820_2*m_h_f*1_2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xml><?xml version="1.0" encoding="utf-8"?>
<p:tagLst xmlns:p="http://schemas.openxmlformats.org/presentationml/2006/main">
  <p:tag name="MH" val="20171015152015"/>
  <p:tag name="MH_LIBRARY" val="CONTENTS"/>
  <p:tag name="MH_TYPE" val="ENTRY"/>
  <p:tag name="ID" val="547146"/>
  <p:tag name="MH_ORDER" val="1"/>
  <p:tag name="PA" val="v3.2.0"/>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10820_2*m_h_i*1_4_1"/>
  <p:tag name="KSO_WM_TEMPLATE_CATEGORY" val="diagram"/>
  <p:tag name="KSO_WM_TEMPLATE_INDEX" val="20210820"/>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31.xml><?xml version="1.0" encoding="utf-8"?>
<p:tagLst xmlns:p="http://schemas.openxmlformats.org/presentationml/2006/main">
  <p:tag name="KSO_WM_UNIT_ISCONTENTSTITLE" val="0"/>
  <p:tag name="KSO_WM_UNIT_ISNUMDGMTITLE" val="0"/>
  <p:tag name="KSO_WM_UNIT_PRESET_TEXT" val="2019.11"/>
  <p:tag name="KSO_WM_UNIT_NOCLEAR" val="0"/>
  <p:tag name="KSO_WM_UNIT_VALUE" val="4"/>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10820_2*m_h_a*1_4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2.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10820_2*m_h_f*1_4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10820_2*m_h_i*1_3_1"/>
  <p:tag name="KSO_WM_TEMPLATE_CATEGORY" val="diagram"/>
  <p:tag name="KSO_WM_TEMPLATE_INDEX" val="20210820"/>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34.xml><?xml version="1.0" encoding="utf-8"?>
<p:tagLst xmlns:p="http://schemas.openxmlformats.org/presentationml/2006/main">
  <p:tag name="KSO_WM_UNIT_ISCONTENTSTITLE" val="0"/>
  <p:tag name="KSO_WM_UNIT_ISNUMDGMTITLE" val="0"/>
  <p:tag name="KSO_WM_UNIT_PRESET_TEXT" val="2019.09"/>
  <p:tag name="KSO_WM_UNIT_NOCLEAR" val="0"/>
  <p:tag name="KSO_WM_UNIT_VALUE" val="4"/>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10820_2*m_h_a*1_3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5.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10820_2*m_h_f*1_3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210820_2*m_h_i*1_5_1"/>
  <p:tag name="KSO_WM_TEMPLATE_CATEGORY" val="diagram"/>
  <p:tag name="KSO_WM_TEMPLATE_INDEX" val="20210820"/>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37.xml><?xml version="1.0" encoding="utf-8"?>
<p:tagLst xmlns:p="http://schemas.openxmlformats.org/presentationml/2006/main">
  <p:tag name="KSO_WM_UNIT_ISCONTENTSTITLE" val="0"/>
  <p:tag name="KSO_WM_UNIT_ISNUMDGMTITLE" val="0"/>
  <p:tag name="KSO_WM_UNIT_PRESET_TEXT" val="2019.12"/>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20210820_2*m_h_a*1_5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210820_2*m_h_f*1_5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10820_2*m_h_i*1_4_1"/>
  <p:tag name="KSO_WM_TEMPLATE_CATEGORY" val="diagram"/>
  <p:tag name="KSO_WM_TEMPLATE_INDEX" val="20210820"/>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4.xml><?xml version="1.0" encoding="utf-8"?>
<p:tagLst xmlns:p="http://schemas.openxmlformats.org/presentationml/2006/main">
  <p:tag name="MH" val="20171015152015"/>
  <p:tag name="MH_LIBRARY" val="CONTENTS"/>
  <p:tag name="MH_TYPE" val="NUMBER"/>
  <p:tag name="ID" val="547146"/>
  <p:tag name="MH_ORDER" val="1"/>
  <p:tag name="PA" val="v3.2.0"/>
</p:tagLst>
</file>

<file path=ppt/tags/tag40.xml><?xml version="1.0" encoding="utf-8"?>
<p:tagLst xmlns:p="http://schemas.openxmlformats.org/presentationml/2006/main">
  <p:tag name="KSO_WM_UNIT_ISCONTENTSTITLE" val="0"/>
  <p:tag name="KSO_WM_UNIT_ISNUMDGMTITLE" val="0"/>
  <p:tag name="KSO_WM_UNIT_PRESET_TEXT" val="2019.11"/>
  <p:tag name="KSO_WM_UNIT_NOCLEAR" val="0"/>
  <p:tag name="KSO_WM_UNIT_VALUE" val="4"/>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10820_2*m_h_a*1_4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1.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10820_2*m_h_f*1_4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210820_2*m_h_i*1_5_1"/>
  <p:tag name="KSO_WM_TEMPLATE_CATEGORY" val="diagram"/>
  <p:tag name="KSO_WM_TEMPLATE_INDEX" val="20210820"/>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43.xml><?xml version="1.0" encoding="utf-8"?>
<p:tagLst xmlns:p="http://schemas.openxmlformats.org/presentationml/2006/main">
  <p:tag name="KSO_WM_UNIT_ISCONTENTSTITLE" val="0"/>
  <p:tag name="KSO_WM_UNIT_ISNUMDGMTITLE" val="0"/>
  <p:tag name="KSO_WM_UNIT_PRESET_TEXT" val="2019.12"/>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20210820_2*m_h_a*1_5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4.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210820_2*m_h_f*1_5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10820_2*m_h_i*1_2_1"/>
  <p:tag name="KSO_WM_TEMPLATE_CATEGORY" val="diagram"/>
  <p:tag name="KSO_WM_TEMPLATE_INDEX" val="20210820"/>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46.xml><?xml version="1.0" encoding="utf-8"?>
<p:tagLst xmlns:p="http://schemas.openxmlformats.org/presentationml/2006/main">
  <p:tag name="KSO_WM_UNIT_ISCONTENTSTITLE" val="0"/>
  <p:tag name="KSO_WM_UNIT_ISNUMDGMTITLE" val="0"/>
  <p:tag name="KSO_WM_UNIT_PRESET_TEXT" val="2019.08"/>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10820_2*m_h_a*1_2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7.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10820_2*m_h_f*1_2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10820_2*m_h_i*1_4_1"/>
  <p:tag name="KSO_WM_TEMPLATE_CATEGORY" val="diagram"/>
  <p:tag name="KSO_WM_TEMPLATE_INDEX" val="20210820"/>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49.xml><?xml version="1.0" encoding="utf-8"?>
<p:tagLst xmlns:p="http://schemas.openxmlformats.org/presentationml/2006/main">
  <p:tag name="KSO_WM_UNIT_ISCONTENTSTITLE" val="0"/>
  <p:tag name="KSO_WM_UNIT_ISNUMDGMTITLE" val="0"/>
  <p:tag name="KSO_WM_UNIT_PRESET_TEXT" val="2019.11"/>
  <p:tag name="KSO_WM_UNIT_NOCLEAR" val="0"/>
  <p:tag name="KSO_WM_UNIT_VALUE" val="4"/>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10820_2*m_h_a*1_4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xml><?xml version="1.0" encoding="utf-8"?>
<p:tagLst xmlns:p="http://schemas.openxmlformats.org/presentationml/2006/main">
  <p:tag name="MH" val="20171015152015"/>
  <p:tag name="MH_LIBRARY" val="CONTENTS"/>
  <p:tag name="MH_TYPE" val="ENTRY"/>
  <p:tag name="ID" val="547146"/>
  <p:tag name="MH_ORDER" val="2"/>
  <p:tag name="PA" val="v3.2.0"/>
</p:tagLst>
</file>

<file path=ppt/tags/tag50.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10820_2*m_h_f*1_4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10820_2*m_h_i*1_3_1"/>
  <p:tag name="KSO_WM_TEMPLATE_CATEGORY" val="diagram"/>
  <p:tag name="KSO_WM_TEMPLATE_INDEX" val="20210820"/>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52.xml><?xml version="1.0" encoding="utf-8"?>
<p:tagLst xmlns:p="http://schemas.openxmlformats.org/presentationml/2006/main">
  <p:tag name="KSO_WM_UNIT_ISCONTENTSTITLE" val="0"/>
  <p:tag name="KSO_WM_UNIT_ISNUMDGMTITLE" val="0"/>
  <p:tag name="KSO_WM_UNIT_PRESET_TEXT" val="2019.09"/>
  <p:tag name="KSO_WM_UNIT_NOCLEAR" val="0"/>
  <p:tag name="KSO_WM_UNIT_VALUE" val="4"/>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10820_2*m_h_a*1_3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3.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10820_2*m_h_f*1_3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210820_2*m_h_i*1_5_1"/>
  <p:tag name="KSO_WM_TEMPLATE_CATEGORY" val="diagram"/>
  <p:tag name="KSO_WM_TEMPLATE_INDEX" val="20210820"/>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55.xml><?xml version="1.0" encoding="utf-8"?>
<p:tagLst xmlns:p="http://schemas.openxmlformats.org/presentationml/2006/main">
  <p:tag name="KSO_WM_UNIT_ISCONTENTSTITLE" val="0"/>
  <p:tag name="KSO_WM_UNIT_ISNUMDGMTITLE" val="0"/>
  <p:tag name="KSO_WM_UNIT_PRESET_TEXT" val="2019.12"/>
  <p:tag name="KSO_WM_UNIT_NOCLEAR" val="0"/>
  <p:tag name="KSO_WM_UNIT_VALUE" val="5"/>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20210820_2*m_h_a*1_5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6.xml><?xml version="1.0" encoding="utf-8"?>
<p:tagLst xmlns:p="http://schemas.openxmlformats.org/presentationml/2006/main">
  <p:tag name="KSO_WM_UNIT_SUBTYPE" val="a"/>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210820_2*m_h_f*1_5_1"/>
  <p:tag name="KSO_WM_TEMPLATE_CATEGORY" val="diagram"/>
  <p:tag name="KSO_WM_TEMPLATE_INDEX" val="202108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7.xml><?xml version="1.0" encoding="utf-8"?>
<p:tagLst xmlns:p="http://schemas.openxmlformats.org/presentationml/2006/main">
  <p:tag name="PA" val="v3.2.0"/>
</p:tagLst>
</file>

<file path=ppt/tags/tag58.xml><?xml version="1.0" encoding="utf-8"?>
<p:tagLst xmlns:p="http://schemas.openxmlformats.org/presentationml/2006/main">
  <p:tag name="PA" val="v3.2.0"/>
</p:tagLst>
</file>

<file path=ppt/tags/tag59.xml><?xml version="1.0" encoding="utf-8"?>
<p:tagLst xmlns:p="http://schemas.openxmlformats.org/presentationml/2006/main">
  <p:tag name="PA" val="v3.2.0"/>
</p:tagLst>
</file>

<file path=ppt/tags/tag6.xml><?xml version="1.0" encoding="utf-8"?>
<p:tagLst xmlns:p="http://schemas.openxmlformats.org/presentationml/2006/main">
  <p:tag name="MH" val="20171015152015"/>
  <p:tag name="MH_LIBRARY" val="CONTENTS"/>
  <p:tag name="MH_TYPE" val="NUMBER"/>
  <p:tag name="ID" val="547146"/>
  <p:tag name="MH_ORDER" val="2"/>
  <p:tag name="PA" val="v3.2.0"/>
</p:tagLst>
</file>

<file path=ppt/tags/tag60.xml><?xml version="1.0" encoding="utf-8"?>
<p:tagLst xmlns:p="http://schemas.openxmlformats.org/presentationml/2006/main">
  <p:tag name="PA" val="v3.2.0"/>
</p:tagLst>
</file>

<file path=ppt/tags/tag61.xml><?xml version="1.0" encoding="utf-8"?>
<p:tagLst xmlns:p="http://schemas.openxmlformats.org/presentationml/2006/main">
  <p:tag name="PA" val="v3.2.0"/>
</p:tagLst>
</file>

<file path=ppt/tags/tag62.xml><?xml version="1.0" encoding="utf-8"?>
<p:tagLst xmlns:p="http://schemas.openxmlformats.org/presentationml/2006/main">
  <p:tag name="PA" val="v3.2.0"/>
</p:tagLst>
</file>

<file path=ppt/tags/tag63.xml><?xml version="1.0" encoding="utf-8"?>
<p:tagLst xmlns:p="http://schemas.openxmlformats.org/presentationml/2006/main">
  <p:tag name="PA" val="v3.2.0"/>
</p:tagLst>
</file>

<file path=ppt/tags/tag64.xml><?xml version="1.0" encoding="utf-8"?>
<p:tagLst xmlns:p="http://schemas.openxmlformats.org/presentationml/2006/main">
  <p:tag name="PA" val="v3.2.0"/>
</p:tagLst>
</file>

<file path=ppt/tags/tag65.xml><?xml version="1.0" encoding="utf-8"?>
<p:tagLst xmlns:p="http://schemas.openxmlformats.org/presentationml/2006/main">
  <p:tag name="PA" val="v3.2.0"/>
</p:tagLst>
</file>

<file path=ppt/tags/tag66.xml><?xml version="1.0" encoding="utf-8"?>
<p:tagLst xmlns:p="http://schemas.openxmlformats.org/presentationml/2006/main">
  <p:tag name="PA" val="v3.2.0"/>
</p:tagLst>
</file>

<file path=ppt/tags/tag67.xml><?xml version="1.0" encoding="utf-8"?>
<p:tagLst xmlns:p="http://schemas.openxmlformats.org/presentationml/2006/main">
  <p:tag name="PA" val="v3.2.0"/>
</p:tagLst>
</file>

<file path=ppt/tags/tag68.xml><?xml version="1.0" encoding="utf-8"?>
<p:tagLst xmlns:p="http://schemas.openxmlformats.org/presentationml/2006/main">
  <p:tag name="PA" val="v3.2.0"/>
</p:tagLst>
</file>

<file path=ppt/tags/tag69.xml><?xml version="1.0" encoding="utf-8"?>
<p:tagLst xmlns:p="http://schemas.openxmlformats.org/presentationml/2006/main">
  <p:tag name="PA" val="v3.2.0"/>
</p:tagLst>
</file>

<file path=ppt/tags/tag7.xml><?xml version="1.0" encoding="utf-8"?>
<p:tagLst xmlns:p="http://schemas.openxmlformats.org/presentationml/2006/main">
  <p:tag name="MH" val="20171015152015"/>
  <p:tag name="MH_LIBRARY" val="CONTENTS"/>
  <p:tag name="MH_TYPE" val="ENTRY"/>
  <p:tag name="ID" val="547146"/>
  <p:tag name="MH_ORDER" val="3"/>
  <p:tag name="PA" val="v3.2.0"/>
</p:tagLst>
</file>

<file path=ppt/tags/tag70.xml><?xml version="1.0" encoding="utf-8"?>
<p:tagLst xmlns:p="http://schemas.openxmlformats.org/presentationml/2006/main">
  <p:tag name="PA" val="v3.2.0"/>
</p:tagLst>
</file>

<file path=ppt/tags/tag71.xml><?xml version="1.0" encoding="utf-8"?>
<p:tagLst xmlns:p="http://schemas.openxmlformats.org/presentationml/2006/main">
  <p:tag name="PA" val="v3.2.0"/>
</p:tagLst>
</file>

<file path=ppt/tags/tag72.xml><?xml version="1.0" encoding="utf-8"?>
<p:tagLst xmlns:p="http://schemas.openxmlformats.org/presentationml/2006/main">
  <p:tag name="PA" val="v3.2.0"/>
</p:tagLst>
</file>

<file path=ppt/tags/tag73.xml><?xml version="1.0" encoding="utf-8"?>
<p:tagLst xmlns:p="http://schemas.openxmlformats.org/presentationml/2006/main">
  <p:tag name="PA" val="v3.2.0"/>
</p:tagLst>
</file>

<file path=ppt/tags/tag74.xml><?xml version="1.0" encoding="utf-8"?>
<p:tagLst xmlns:p="http://schemas.openxmlformats.org/presentationml/2006/main">
  <p:tag name="PA" val="v3.2.0"/>
</p:tagLst>
</file>

<file path=ppt/tags/tag75.xml><?xml version="1.0" encoding="utf-8"?>
<p:tagLst xmlns:p="http://schemas.openxmlformats.org/presentationml/2006/main">
  <p:tag name="PA" val="v3.2.0"/>
</p:tagLst>
</file>

<file path=ppt/tags/tag76.xml><?xml version="1.0" encoding="utf-8"?>
<p:tagLst xmlns:p="http://schemas.openxmlformats.org/presentationml/2006/main">
  <p:tag name="PA" val="v3.2.0"/>
</p:tagLst>
</file>

<file path=ppt/tags/tag77.xml><?xml version="1.0" encoding="utf-8"?>
<p:tagLst xmlns:p="http://schemas.openxmlformats.org/presentationml/2006/main">
  <p:tag name="PA" val="v3.2.0"/>
</p:tagLst>
</file>

<file path=ppt/tags/tag78.xml><?xml version="1.0" encoding="utf-8"?>
<p:tagLst xmlns:p="http://schemas.openxmlformats.org/presentationml/2006/main">
  <p:tag name="MH" val="20171015153257"/>
  <p:tag name="MH_LIBRARY" val="GRAPHIC"/>
  <p:tag name="MH_ORDER" val="Rectangle 2"/>
  <p:tag name="PA" val="v3.2.0"/>
</p:tagLst>
</file>

<file path=ppt/tags/tag79.xml><?xml version="1.0" encoding="utf-8"?>
<p:tagLst xmlns:p="http://schemas.openxmlformats.org/presentationml/2006/main">
  <p:tag name="MH" val="20171015153257"/>
  <p:tag name="MH_LIBRARY" val="GRAPHIC"/>
  <p:tag name="MH_ORDER" val="TextBox 3"/>
  <p:tag name="PA" val="v3.2.0"/>
</p:tagLst>
</file>

<file path=ppt/tags/tag8.xml><?xml version="1.0" encoding="utf-8"?>
<p:tagLst xmlns:p="http://schemas.openxmlformats.org/presentationml/2006/main">
  <p:tag name="MH" val="20171015152015"/>
  <p:tag name="MH_LIBRARY" val="CONTENTS"/>
  <p:tag name="MH_TYPE" val="NUMBER"/>
  <p:tag name="ID" val="547146"/>
  <p:tag name="MH_ORDER" val="3"/>
  <p:tag name="PA" val="v3.2.0"/>
</p:tagLst>
</file>

<file path=ppt/tags/tag80.xml><?xml version="1.0" encoding="utf-8"?>
<p:tagLst xmlns:p="http://schemas.openxmlformats.org/presentationml/2006/main">
  <p:tag name="MH" val="20171015153257"/>
  <p:tag name="MH_LIBRARY" val="GRAPHIC"/>
  <p:tag name="MH_ORDER" val="TextBox 4"/>
  <p:tag name="PA" val="v3.2.0"/>
</p:tagLst>
</file>

<file path=ppt/tags/tag81.xml><?xml version="1.0" encoding="utf-8"?>
<p:tagLst xmlns:p="http://schemas.openxmlformats.org/presentationml/2006/main">
  <p:tag name="MH" val="20171015153257"/>
  <p:tag name="MH_LIBRARY" val="GRAPHIC"/>
  <p:tag name="MH_ORDER" val="Straight Connector 9"/>
  <p:tag name="PA" val="v3.2.0"/>
</p:tagLst>
</file>

<file path=ppt/tags/tag82.xml><?xml version="1.0" encoding="utf-8"?>
<p:tagLst xmlns:p="http://schemas.openxmlformats.org/presentationml/2006/main">
  <p:tag name="MH" val="20171015153257"/>
  <p:tag name="MH_LIBRARY" val="GRAPHIC"/>
  <p:tag name="MH_ORDER" val="Rectangle 1"/>
  <p:tag name="PA" val="v3.2.0"/>
</p:tagLst>
</file>

<file path=ppt/tags/tag83.xml><?xml version="1.0" encoding="utf-8"?>
<p:tagLst xmlns:p="http://schemas.openxmlformats.org/presentationml/2006/main">
  <p:tag name="MH" val="20171015153257"/>
  <p:tag name="MH_LIBRARY" val="GRAPHIC"/>
</p:tagLst>
</file>

<file path=ppt/tags/tag84.xml><?xml version="1.0" encoding="utf-8"?>
<p:tagLst xmlns:p="http://schemas.openxmlformats.org/presentationml/2006/main">
  <p:tag name="KSO_WM_UNIT_PLACING_PICTURE_USER_VIEWPORT" val="{&quot;height&quot;:8460,&quot;width&quot;:8460}"/>
</p:tagLst>
</file>

<file path=ppt/tags/tag85.xml><?xml version="1.0" encoding="utf-8"?>
<p:tagLst xmlns:p="http://schemas.openxmlformats.org/presentationml/2006/main">
  <p:tag name="KSO_WM_UNIT_PLACING_PICTURE_USER_VIEWPORT" val="{&quot;height&quot;:2310,&quot;width&quot;:2310}"/>
</p:tagLst>
</file>

<file path=ppt/tags/tag86.xml><?xml version="1.0" encoding="utf-8"?>
<p:tagLst xmlns:p="http://schemas.openxmlformats.org/presentationml/2006/main">
  <p:tag name="KSO_WM_UNIT_PLACING_PICTURE_USER_VIEWPORT" val="{&quot;height&quot;:2310,&quot;width&quot;:2310}"/>
</p:tagLst>
</file>

<file path=ppt/tags/tag87.xml><?xml version="1.0" encoding="utf-8"?>
<p:tagLst xmlns:p="http://schemas.openxmlformats.org/presentationml/2006/main">
  <p:tag name="KSO_WM_UNIT_PLACING_PICTURE_USER_VIEWPORT" val="{&quot;height&quot;:7038,&quot;width&quot;:7038}"/>
</p:tagLst>
</file>

<file path=ppt/tags/tag88.xml><?xml version="1.0" encoding="utf-8"?>
<p:tagLst xmlns:p="http://schemas.openxmlformats.org/presentationml/2006/main">
  <p:tag name="KSO_WM_UNIT_PLACING_PICTURE_USER_VIEWPORT" val="{&quot;height&quot;:1499,&quot;width&quot;:2617}"/>
</p:tagLst>
</file>

<file path=ppt/tags/tag89.xml><?xml version="1.0" encoding="utf-8"?>
<p:tagLst xmlns:p="http://schemas.openxmlformats.org/presentationml/2006/main">
  <p:tag name="KSO_WM_UNIT_PLACING_PICTURE_USER_VIEWPORT" val="{&quot;height&quot;:9956,&quot;width&quot;:9956}"/>
</p:tagLst>
</file>

<file path=ppt/tags/tag9.xml><?xml version="1.0" encoding="utf-8"?>
<p:tagLst xmlns:p="http://schemas.openxmlformats.org/presentationml/2006/main">
  <p:tag name="MH" val="20171015152015"/>
  <p:tag name="MH_LIBRARY" val="CONTENTS"/>
  <p:tag name="MH_TYPE" val="ENTRY"/>
  <p:tag name="ID" val="547146"/>
  <p:tag name="MH_ORDER" val="4"/>
  <p:tag name="PA" val="v3.2.0"/>
</p:tagLst>
</file>

<file path=ppt/tags/tag90.xml><?xml version="1.0" encoding="utf-8"?>
<p:tagLst xmlns:p="http://schemas.openxmlformats.org/presentationml/2006/main">
  <p:tag name="KSO_WM_UNIT_PLACING_PICTURE_USER_VIEWPORT" val="{&quot;height&quot;:2088,&quot;width&quot;:2088}"/>
</p:tagLst>
</file>

<file path=ppt/tags/tag91.xml><?xml version="1.0" encoding="utf-8"?>
<p:tagLst xmlns:p="http://schemas.openxmlformats.org/presentationml/2006/main">
  <p:tag name="KSO_WM_UNIT_PLACING_PICTURE_USER_VIEWPORT" val="{&quot;height&quot;:6675,&quot;width&quot;:6675}"/>
</p:tagLst>
</file>

<file path=ppt/tags/tag92.xml><?xml version="1.0" encoding="utf-8"?>
<p:tagLst xmlns:p="http://schemas.openxmlformats.org/presentationml/2006/main">
  <p:tag name="KSO_WM_UNIT_PLACING_PICTURE_USER_VIEWPORT" val="{&quot;height&quot;:1499,&quot;width&quot;:2617}"/>
</p:tagLst>
</file>

<file path=ppt/tags/tag93.xml><?xml version="1.0" encoding="utf-8"?>
<p:tagLst xmlns:p="http://schemas.openxmlformats.org/presentationml/2006/main">
  <p:tag name="KSO_WM_UNIT_PLACING_PICTURE_USER_VIEWPORT" val="{&quot;height&quot;:2310,&quot;width&quot;:2310}"/>
</p:tagLst>
</file>

<file path=ppt/tags/tag94.xml><?xml version="1.0" encoding="utf-8"?>
<p:tagLst xmlns:p="http://schemas.openxmlformats.org/presentationml/2006/main">
  <p:tag name="MH" val="20171015153257"/>
  <p:tag name="MH_LIBRARY" val="GRAPHIC"/>
  <p:tag name="MH_ORDER" val="Rectangle 2"/>
  <p:tag name="PA" val="v3.2.0"/>
</p:tagLst>
</file>

<file path=ppt/tags/tag95.xml><?xml version="1.0" encoding="utf-8"?>
<p:tagLst xmlns:p="http://schemas.openxmlformats.org/presentationml/2006/main">
  <p:tag name="MH" val="20171015153257"/>
  <p:tag name="MH_LIBRARY" val="GRAPHIC"/>
  <p:tag name="MH_ORDER" val="TextBox 3"/>
  <p:tag name="PA" val="v3.2.0"/>
</p:tagLst>
</file>

<file path=ppt/tags/tag96.xml><?xml version="1.0" encoding="utf-8"?>
<p:tagLst xmlns:p="http://schemas.openxmlformats.org/presentationml/2006/main">
  <p:tag name="MH" val="20171015153257"/>
  <p:tag name="MH_LIBRARY" val="GRAPHIC"/>
  <p:tag name="MH_ORDER" val="TextBox 4"/>
  <p:tag name="PA" val="v3.2.0"/>
</p:tagLst>
</file>

<file path=ppt/tags/tag97.xml><?xml version="1.0" encoding="utf-8"?>
<p:tagLst xmlns:p="http://schemas.openxmlformats.org/presentationml/2006/main">
  <p:tag name="MH" val="20171015153257"/>
  <p:tag name="MH_LIBRARY" val="GRAPHIC"/>
  <p:tag name="MH_ORDER" val="Straight Connector 9"/>
  <p:tag name="PA" val="v3.2.0"/>
</p:tagLst>
</file>

<file path=ppt/tags/tag98.xml><?xml version="1.0" encoding="utf-8"?>
<p:tagLst xmlns:p="http://schemas.openxmlformats.org/presentationml/2006/main">
  <p:tag name="MH" val="20171015153257"/>
  <p:tag name="MH_LIBRARY" val="GRAPHIC"/>
  <p:tag name="MH_ORDER" val="Rectangle 1"/>
  <p:tag name="PA" val="v3.2.0"/>
</p:tagLst>
</file>

<file path=ppt/tags/tag99.xml><?xml version="1.0" encoding="utf-8"?>
<p:tagLst xmlns:p="http://schemas.openxmlformats.org/presentationml/2006/main">
  <p:tag name="MH" val="20171015153257"/>
  <p:tag name="MH_LIBRARY" val="GRAPHIC"/>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63D54"/>
      </a:accent1>
      <a:accent2>
        <a:srgbClr val="ED7D31"/>
      </a:accent2>
      <a:accent3>
        <a:srgbClr val="A5A5A5"/>
      </a:accent3>
      <a:accent4>
        <a:srgbClr val="FFC000"/>
      </a:accent4>
      <a:accent5>
        <a:srgbClr val="E2E2E2"/>
      </a:accent5>
      <a:accent6>
        <a:srgbClr val="70AD47"/>
      </a:accent6>
      <a:hlink>
        <a:srgbClr val="D3D4D4"/>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63D54"/>
      </a:accent1>
      <a:accent2>
        <a:srgbClr val="ED7D31"/>
      </a:accent2>
      <a:accent3>
        <a:srgbClr val="A5A5A5"/>
      </a:accent3>
      <a:accent4>
        <a:srgbClr val="FFC000"/>
      </a:accent4>
      <a:accent5>
        <a:srgbClr val="E2E2E2"/>
      </a:accent5>
      <a:accent6>
        <a:srgbClr val="70AD47"/>
      </a:accent6>
      <a:hlink>
        <a:srgbClr val="D3D4D4"/>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063D54"/>
    </a:accent1>
    <a:accent2>
      <a:srgbClr val="ED7D31"/>
    </a:accent2>
    <a:accent3>
      <a:srgbClr val="A5A5A5"/>
    </a:accent3>
    <a:accent4>
      <a:srgbClr val="FFC000"/>
    </a:accent4>
    <a:accent5>
      <a:srgbClr val="E2E2E2"/>
    </a:accent5>
    <a:accent6>
      <a:srgbClr val="70AD47"/>
    </a:accent6>
    <a:hlink>
      <a:srgbClr val="D3D4D4"/>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063D54"/>
    </a:accent1>
    <a:accent2>
      <a:srgbClr val="ED7D31"/>
    </a:accent2>
    <a:accent3>
      <a:srgbClr val="A5A5A5"/>
    </a:accent3>
    <a:accent4>
      <a:srgbClr val="FFC000"/>
    </a:accent4>
    <a:accent5>
      <a:srgbClr val="E2E2E2"/>
    </a:accent5>
    <a:accent6>
      <a:srgbClr val="70AD47"/>
    </a:accent6>
    <a:hlink>
      <a:srgbClr val="D3D4D4"/>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5290</Words>
  <Application>WPS 演示</Application>
  <PresentationFormat>宽屏</PresentationFormat>
  <Paragraphs>358</Paragraphs>
  <Slides>23</Slides>
  <Notes>22</Notes>
  <HiddenSlides>0</HiddenSlides>
  <MMClips>0</MMClips>
  <ScaleCrop>false</ScaleCrop>
  <HeadingPairs>
    <vt:vector size="6" baseType="variant">
      <vt:variant>
        <vt:lpstr>已用的字体</vt:lpstr>
      </vt:variant>
      <vt:variant>
        <vt:i4>27</vt:i4>
      </vt:variant>
      <vt:variant>
        <vt:lpstr>主题</vt:lpstr>
      </vt:variant>
      <vt:variant>
        <vt:i4>2</vt:i4>
      </vt:variant>
      <vt:variant>
        <vt:lpstr>幻灯片标题</vt:lpstr>
      </vt:variant>
      <vt:variant>
        <vt:i4>23</vt:i4>
      </vt:variant>
    </vt:vector>
  </HeadingPairs>
  <TitlesOfParts>
    <vt:vector size="52" baseType="lpstr">
      <vt:lpstr>Arial</vt:lpstr>
      <vt:lpstr>宋体</vt:lpstr>
      <vt:lpstr>Wingdings</vt:lpstr>
      <vt:lpstr>Lato</vt:lpstr>
      <vt:lpstr>Calibri</vt:lpstr>
      <vt:lpstr>微软雅黑</vt:lpstr>
      <vt:lpstr>Times New Roman</vt:lpstr>
      <vt:lpstr>Arial Unicode MS</vt:lpstr>
      <vt:lpstr>Gungsuh</vt:lpstr>
      <vt:lpstr>Malgun Gothic</vt:lpstr>
      <vt:lpstr>Arial Narrow</vt:lpstr>
      <vt:lpstr>Montserrat Light</vt:lpstr>
      <vt:lpstr>Montserrat</vt:lpstr>
      <vt:lpstr>Montserrat Subrayada</vt:lpstr>
      <vt:lpstr>Calibri</vt:lpstr>
      <vt:lpstr>Wingdings</vt:lpstr>
      <vt:lpstr>Arial</vt:lpstr>
      <vt:lpstr>Agency FB</vt:lpstr>
      <vt:lpstr>等线</vt:lpstr>
      <vt:lpstr>三极准柔宋</vt:lpstr>
      <vt:lpstr>Lucida Sans</vt:lpstr>
      <vt:lpstr>Neris Thin</vt:lpstr>
      <vt:lpstr>AMGDT</vt:lpstr>
      <vt:lpstr>等线 Light</vt:lpstr>
      <vt:lpstr>굴림</vt:lpstr>
      <vt:lpstr>Tahoma</vt:lpstr>
      <vt:lpstr>Algerian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蜗牛牵我去散步</cp:lastModifiedBy>
  <cp:revision>132</cp:revision>
  <dcterms:created xsi:type="dcterms:W3CDTF">2017-10-15T06:57:00Z</dcterms:created>
  <dcterms:modified xsi:type="dcterms:W3CDTF">2022-10-24T06:35:48Z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5A2B33D2E6FF4EB7A10BC5271DE8B241</vt:lpwstr>
  </property>
  <property fmtid="{D5CDD505-2E9C-101B-9397-08002B2CF9AE}" pid="3" name="KSOProductBuildVer">
    <vt:lpwstr>2052-11.1.0.12598</vt:lpwstr>
  </property>
</Properties>
</file>